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521" r:id="rId2"/>
    <p:sldId id="508" r:id="rId3"/>
    <p:sldId id="509" r:id="rId4"/>
    <p:sldId id="510" r:id="rId5"/>
    <p:sldId id="512" r:id="rId6"/>
    <p:sldId id="513" r:id="rId7"/>
    <p:sldId id="514" r:id="rId8"/>
    <p:sldId id="501" r:id="rId9"/>
    <p:sldId id="502" r:id="rId10"/>
    <p:sldId id="503" r:id="rId11"/>
    <p:sldId id="504" r:id="rId12"/>
    <p:sldId id="505" r:id="rId13"/>
    <p:sldId id="268" r:id="rId14"/>
    <p:sldId id="269" r:id="rId15"/>
    <p:sldId id="270" r:id="rId16"/>
    <p:sldId id="256" r:id="rId17"/>
    <p:sldId id="260" r:id="rId18"/>
    <p:sldId id="258" r:id="rId19"/>
    <p:sldId id="257" r:id="rId20"/>
    <p:sldId id="259" r:id="rId21"/>
    <p:sldId id="261" r:id="rId22"/>
    <p:sldId id="262" r:id="rId23"/>
    <p:sldId id="496" r:id="rId24"/>
    <p:sldId id="497" r:id="rId25"/>
    <p:sldId id="484" r:id="rId26"/>
    <p:sldId id="263" r:id="rId27"/>
    <p:sldId id="264" r:id="rId28"/>
    <p:sldId id="265" r:id="rId29"/>
    <p:sldId id="266" r:id="rId30"/>
    <p:sldId id="267" r:id="rId31"/>
    <p:sldId id="465" r:id="rId32"/>
    <p:sldId id="466" r:id="rId33"/>
    <p:sldId id="396" r:id="rId34"/>
    <p:sldId id="401" r:id="rId35"/>
    <p:sldId id="467" r:id="rId36"/>
    <p:sldId id="472" r:id="rId37"/>
    <p:sldId id="473" r:id="rId38"/>
    <p:sldId id="474" r:id="rId39"/>
    <p:sldId id="475" r:id="rId40"/>
    <p:sldId id="476" r:id="rId41"/>
    <p:sldId id="477" r:id="rId42"/>
    <p:sldId id="478" r:id="rId43"/>
    <p:sldId id="468" r:id="rId44"/>
    <p:sldId id="470" r:id="rId45"/>
    <p:sldId id="469" r:id="rId46"/>
    <p:sldId id="458" r:id="rId47"/>
    <p:sldId id="459" r:id="rId48"/>
    <p:sldId id="460" r:id="rId49"/>
    <p:sldId id="461" r:id="rId50"/>
    <p:sldId id="492" r:id="rId51"/>
    <p:sldId id="488" r:id="rId52"/>
    <p:sldId id="486" r:id="rId53"/>
    <p:sldId id="493" r:id="rId54"/>
    <p:sldId id="494" r:id="rId55"/>
    <p:sldId id="403" r:id="rId56"/>
    <p:sldId id="495" r:id="rId57"/>
    <p:sldId id="485" r:id="rId58"/>
    <p:sldId id="487" r:id="rId59"/>
    <p:sldId id="489" r:id="rId60"/>
    <p:sldId id="520" r:id="rId61"/>
    <p:sldId id="517" r:id="rId62"/>
    <p:sldId id="519" r:id="rId63"/>
    <p:sldId id="51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shant Jain" userId="5ad86af9e6e86273" providerId="LiveId" clId="{26E4411C-08AE-49E5-A1AB-BE2970DD6B02}"/>
    <pc:docChg chg="custSel delSld modSld">
      <pc:chgData name="Dishant Jain" userId="5ad86af9e6e86273" providerId="LiveId" clId="{26E4411C-08AE-49E5-A1AB-BE2970DD6B02}" dt="2026-02-23T15:18:03.929" v="10" actId="47"/>
      <pc:docMkLst>
        <pc:docMk/>
      </pc:docMkLst>
      <pc:sldChg chg="modSp del mod">
        <pc:chgData name="Dishant Jain" userId="5ad86af9e6e86273" providerId="LiveId" clId="{26E4411C-08AE-49E5-A1AB-BE2970DD6B02}" dt="2026-02-23T15:18:03.929" v="10" actId="47"/>
        <pc:sldMkLst>
          <pc:docMk/>
          <pc:sldMk cId="794074168" sldId="522"/>
        </pc:sldMkLst>
        <pc:graphicFrameChg chg="modGraphic">
          <ac:chgData name="Dishant Jain" userId="5ad86af9e6e86273" providerId="LiveId" clId="{26E4411C-08AE-49E5-A1AB-BE2970DD6B02}" dt="2026-02-22T18:21:43.796" v="9" actId="20577"/>
          <ac:graphicFrameMkLst>
            <pc:docMk/>
            <pc:sldMk cId="794074168" sldId="522"/>
            <ac:graphicFrameMk id="42" creationId="{8AD4E154-DA3E-2025-8D0A-F187F2D5639C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94791-3E79-426B-816B-B8CC219249EA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0A406-FDC8-47FA-B1EC-D607E1928F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769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6127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0684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12823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6446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9609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5125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29736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7366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5961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4701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3549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2188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2127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01040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65632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67868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675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49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05901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0937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5463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65565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2935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684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12750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40137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13631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8815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7980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59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6451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282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644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849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6949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36127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01822-3F4F-4C53-96A0-5F7CFA69852B}" type="slidenum">
              <a:rPr lang="en-IN" smtClean="0"/>
              <a:t>33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2188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21B0-F861-7806-2CA7-2740F02FD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38AB9-32EB-397B-27E0-CA1734AEF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B4364-74B0-26C9-50F7-059367C4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C5417-8535-B8EC-06C1-8DBCB8CA9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A09AA-0055-EA80-10E8-B2EE007C6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26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16F5-EF02-EE67-6C98-08B25276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8D80B-5B77-CAF6-ECA9-75ECBE2F5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E10A4-5593-33CB-12D2-22B6E977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8B8AC-55C0-83FD-F800-291B486E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75268-99D2-1C98-B116-7BC6BE9C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11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233A4-66A5-DE83-1E95-F81B405CF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21066-E9F5-4F73-00B2-2A93F9053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649DE-6EEC-60DC-0863-A4976A51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21953-5B8C-FBC7-8E8F-DB86B054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7C2C6-33C8-09E2-E923-58278B35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58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770BF-5077-8A46-2BD9-DA5A34D7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34E63-67D8-AF0A-0237-21A0CDF52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79E3E-AEFA-554A-CEB2-194DA3CC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66DE-55CE-47F8-626C-19A6B348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C27D3-CA47-FD1A-E71B-39033E03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88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10E2-5089-9369-162A-83B91B53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E8AC4-099E-8D85-9CC7-8F288A3FF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9AC49-78E5-5DB1-FDAA-4B17BE10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C580-4052-7D34-E273-A3DC73F4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8D838-E5A1-CAE7-E5A1-4E1B50C1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2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83AA-1285-43AF-474E-8325E617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C100A-F0A9-077E-B142-ABF98B5E3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EE3FB-6345-8F70-1E51-57EFA9F34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C9D31-003C-5871-10D9-776F3777E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70AD2-0FDE-8D1A-307A-B4540E64C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5BA8F-5A80-1B44-D0D2-BC120B0D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24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44C0-A36B-7222-4840-E44A9129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5F176-8AB8-4D0E-AA92-E8FE40BFF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34A4F-29FB-90C1-42CB-05980B37D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BF603-C166-AED8-A42F-7F6927C6B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337E8-70E5-D271-9A7F-30208A1F0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0ACEA-6B08-A10B-25AE-E68F8BBF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84FB0-2AAB-562D-5B0A-1DDD9EAB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816C-62AF-9AE9-2E9B-3F619C08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84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02657-F950-4064-221C-B8FB19DF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B2E6D-EB8D-DC33-EA35-104291342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7000F-5B02-B732-79E7-B30A37C5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8BF63-BD37-3E10-AA81-15780724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73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070E8E-D486-CF3C-8196-E68FE2C26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B51379-1BF1-DAB1-9087-F7A55D70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C048B-10DD-0F52-2698-88F8F509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333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CFEBB-A257-22F4-A965-0B930697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699C-462D-0B2F-7CC2-9216A7D4C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9FF61-52F5-5922-D61C-490D6D3B1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A1B80-1CC5-7424-E436-00787AC1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971A5-DED6-CDAE-F61D-6BB2416D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A7D49-39E7-71AA-7C69-55703CDF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250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9F820-0812-1390-9D91-77034C09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666AF-5817-538A-1C61-A3E8007FA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D50C2-BA3B-8833-4945-58BD4F5D3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62976-EEF4-4FBA-2447-ED2C4ED19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1F647-838C-66CE-7FF7-154E0F08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48150-CF73-7140-32DC-B8C957B9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86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3F5248-7C76-1BBA-FBF5-87A9CD27A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0A676-3D89-1F55-384B-0B37518A6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C322-923C-AC3D-7DF1-92210D5F6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CF6C19-7A17-40CA-87E1-67F1C903B9F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99DCD-0716-2754-C829-A24D69218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D4498-6D22-624C-E4CF-41B422788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50621E-F845-4E24-AB4F-BFB4DF08C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66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4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10.jpeg"/><Relationship Id="rId10" Type="http://schemas.openxmlformats.org/officeDocument/2006/relationships/image" Target="../media/image140.jpeg"/><Relationship Id="rId4" Type="http://schemas.openxmlformats.org/officeDocument/2006/relationships/image" Target="../media/image135.jpeg"/><Relationship Id="rId9" Type="http://schemas.openxmlformats.org/officeDocument/2006/relationships/image" Target="../media/image13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1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08.jpeg"/><Relationship Id="rId9" Type="http://schemas.openxmlformats.org/officeDocument/2006/relationships/image" Target="../media/image1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g"/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10" Type="http://schemas.openxmlformats.org/officeDocument/2006/relationships/image" Target="../media/image226.jpeg"/><Relationship Id="rId4" Type="http://schemas.openxmlformats.org/officeDocument/2006/relationships/image" Target="../media/image220.jpeg"/><Relationship Id="rId9" Type="http://schemas.openxmlformats.org/officeDocument/2006/relationships/image" Target="../media/image2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0696E1-532A-FB01-EF57-F01DAAACD0A0}"/>
              </a:ext>
            </a:extLst>
          </p:cNvPr>
          <p:cNvSpPr txBox="1">
            <a:spLocks/>
          </p:cNvSpPr>
          <p:nvPr/>
        </p:nvSpPr>
        <p:spPr>
          <a:xfrm>
            <a:off x="1097280" y="1033127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dirty="0">
                <a:solidFill>
                  <a:schemeClr val="accent1"/>
                </a:solidFill>
              </a:rPr>
              <a:t>BHAVYA TEXTILES</a:t>
            </a:r>
            <a:br>
              <a:rPr lang="en-US" sz="5200" dirty="0">
                <a:solidFill>
                  <a:schemeClr val="accent1"/>
                </a:solidFill>
              </a:rPr>
            </a:br>
            <a:endParaRPr lang="en-US" sz="5200" i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8738B-308B-F8A0-65A0-4F22DB34BB9C}"/>
              </a:ext>
            </a:extLst>
          </p:cNvPr>
          <p:cNvSpPr txBox="1"/>
          <p:nvPr/>
        </p:nvSpPr>
        <p:spPr>
          <a:xfrm>
            <a:off x="2471651" y="3736013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8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98" y="3313528"/>
            <a:ext cx="1616439" cy="29177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252" y="1008183"/>
            <a:ext cx="2874693" cy="20277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333" y="3313528"/>
            <a:ext cx="1642532" cy="3064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67" y="1065293"/>
            <a:ext cx="2330699" cy="19705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5457" y="3313528"/>
            <a:ext cx="1622594" cy="2917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3334" y="1008183"/>
            <a:ext cx="2354650" cy="19984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0DFA05-1FF7-0901-BE51-12AAFF3202C0}"/>
              </a:ext>
            </a:extLst>
          </p:cNvPr>
          <p:cNvSpPr txBox="1"/>
          <p:nvPr/>
        </p:nvSpPr>
        <p:spPr>
          <a:xfrm>
            <a:off x="10525874" y="23940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201642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5" y="1260947"/>
            <a:ext cx="2611599" cy="20809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117" y="3747724"/>
            <a:ext cx="1276254" cy="2206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559" y="3725454"/>
            <a:ext cx="1389289" cy="22512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293" y="1260947"/>
            <a:ext cx="2475820" cy="21315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030" y="3747724"/>
            <a:ext cx="1326194" cy="2432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401" y="1286263"/>
            <a:ext cx="2813451" cy="20809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8802D3-E5D8-E5BE-E644-EC0EDC4C3DBD}"/>
              </a:ext>
            </a:extLst>
          </p:cNvPr>
          <p:cNvSpPr txBox="1"/>
          <p:nvPr/>
        </p:nvSpPr>
        <p:spPr>
          <a:xfrm>
            <a:off x="10525874" y="23940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235234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822" y="3797802"/>
            <a:ext cx="2846001" cy="23697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822" y="1051467"/>
            <a:ext cx="2649506" cy="21123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198" y="3732488"/>
            <a:ext cx="1453043" cy="27749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728" y="1051467"/>
            <a:ext cx="2434349" cy="24157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672" y="3732488"/>
            <a:ext cx="1496010" cy="2748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28" y="1197577"/>
            <a:ext cx="2703756" cy="2123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0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air of pants and a t-shirt&#10;&#10;Description automatically generated">
            <a:extLst>
              <a:ext uri="{FF2B5EF4-FFF2-40B4-BE49-F238E27FC236}">
                <a16:creationId xmlns:a16="http://schemas.microsoft.com/office/drawing/2014/main" id="{4A7B9C5A-8E19-BE90-51CE-104F7C69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82" y="965199"/>
            <a:ext cx="2476119" cy="49276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pajamas with white text&#10;&#10;Description automatically generated">
            <a:extLst>
              <a:ext uri="{FF2B5EF4-FFF2-40B4-BE49-F238E27FC236}">
                <a16:creationId xmlns:a16="http://schemas.microsoft.com/office/drawing/2014/main" id="{3EC9E1F8-FEF3-B70B-FEBA-0D29F02CC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59" y="965199"/>
            <a:ext cx="2513593" cy="492861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een shirt and pants&#10;&#10;Description automatically generated">
            <a:extLst>
              <a:ext uri="{FF2B5EF4-FFF2-40B4-BE49-F238E27FC236}">
                <a16:creationId xmlns:a16="http://schemas.microsoft.com/office/drawing/2014/main" id="{02F4B298-39B8-9BAC-63C1-5C22F37E8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66" y="965199"/>
            <a:ext cx="2599310" cy="4927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4FC2E-870F-C2FC-939E-81126E935A8C}"/>
              </a:ext>
            </a:extLst>
          </p:cNvPr>
          <p:cNvSpPr txBox="1"/>
          <p:nvPr/>
        </p:nvSpPr>
        <p:spPr>
          <a:xfrm>
            <a:off x="6451601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NIGHT WEAR SETS</a:t>
            </a:r>
          </a:p>
        </p:txBody>
      </p:sp>
    </p:spTree>
    <p:extLst>
      <p:ext uri="{BB962C8B-B14F-4D97-AF65-F5344CB8AC3E}">
        <p14:creationId xmlns:p14="http://schemas.microsoft.com/office/powerpoint/2010/main" val="3457045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ed shirt with white text and grey pants&#10;&#10;Description automatically generated">
            <a:extLst>
              <a:ext uri="{FF2B5EF4-FFF2-40B4-BE49-F238E27FC236}">
                <a16:creationId xmlns:a16="http://schemas.microsoft.com/office/drawing/2014/main" id="{AC8BB6E9-C10D-018E-6FBD-09C80A850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16" y="965199"/>
            <a:ext cx="2821050" cy="492760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shirt and pants with a dinosaur on it&#10;&#10;Description automatically generated">
            <a:extLst>
              <a:ext uri="{FF2B5EF4-FFF2-40B4-BE49-F238E27FC236}">
                <a16:creationId xmlns:a16="http://schemas.microsoft.com/office/drawing/2014/main" id="{9320D808-6CE7-3F81-61B7-B65830847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019164"/>
            <a:ext cx="2880360" cy="4820685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shirt with green text and grey pants&#10;&#10;Description automatically generated">
            <a:extLst>
              <a:ext uri="{FF2B5EF4-FFF2-40B4-BE49-F238E27FC236}">
                <a16:creationId xmlns:a16="http://schemas.microsoft.com/office/drawing/2014/main" id="{7A07F00D-BE66-04EE-0219-C21AA62C2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038659"/>
            <a:ext cx="2880360" cy="4780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3939E5-2173-2ACE-FD45-3155880232FB}"/>
              </a:ext>
            </a:extLst>
          </p:cNvPr>
          <p:cNvSpPr txBox="1"/>
          <p:nvPr/>
        </p:nvSpPr>
        <p:spPr>
          <a:xfrm>
            <a:off x="6451601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NIGHT WEAR SETS</a:t>
            </a:r>
          </a:p>
        </p:txBody>
      </p:sp>
    </p:spTree>
    <p:extLst>
      <p:ext uri="{BB962C8B-B14F-4D97-AF65-F5344CB8AC3E}">
        <p14:creationId xmlns:p14="http://schemas.microsoft.com/office/powerpoint/2010/main" val="2751220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shirt with a motorcycle on it&#10;&#10;Description automatically generated">
            <a:extLst>
              <a:ext uri="{FF2B5EF4-FFF2-40B4-BE49-F238E27FC236}">
                <a16:creationId xmlns:a16="http://schemas.microsoft.com/office/drawing/2014/main" id="{62F1BF0F-B8B3-52BB-388C-A669E7724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1095" y="643466"/>
            <a:ext cx="279946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een shirt with white text on it&#10;&#10;Description automatically generated">
            <a:extLst>
              <a:ext uri="{FF2B5EF4-FFF2-40B4-BE49-F238E27FC236}">
                <a16:creationId xmlns:a16="http://schemas.microsoft.com/office/drawing/2014/main" id="{9B8F6CE6-1E3F-89A7-A259-D8A62F94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6263" y="643467"/>
            <a:ext cx="272982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6E9727-DFD9-9E04-07FA-083C4F8340AA}"/>
              </a:ext>
            </a:extLst>
          </p:cNvPr>
          <p:cNvSpPr txBox="1"/>
          <p:nvPr/>
        </p:nvSpPr>
        <p:spPr>
          <a:xfrm>
            <a:off x="6451601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NIGHT WEAR SETS</a:t>
            </a:r>
          </a:p>
        </p:txBody>
      </p:sp>
    </p:spTree>
    <p:extLst>
      <p:ext uri="{BB962C8B-B14F-4D97-AF65-F5344CB8AC3E}">
        <p14:creationId xmlns:p14="http://schemas.microsoft.com/office/powerpoint/2010/main" val="951124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shirt with white text on it&#10;&#10;Description automatically generated">
            <a:extLst>
              <a:ext uri="{FF2B5EF4-FFF2-40B4-BE49-F238E27FC236}">
                <a16:creationId xmlns:a16="http://schemas.microsoft.com/office/drawing/2014/main" id="{50561DA7-FC93-905F-5650-6DEFF4D27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352" y="1901415"/>
            <a:ext cx="3838777" cy="287908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t-shirt with a blue cartoon character on it&#10;&#10;Description automatically generated">
            <a:extLst>
              <a:ext uri="{FF2B5EF4-FFF2-40B4-BE49-F238E27FC236}">
                <a16:creationId xmlns:a16="http://schemas.microsoft.com/office/drawing/2014/main" id="{2FB88489-95C3-2FFF-6843-7AD52FEF0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55060"/>
            <a:ext cx="2880360" cy="384048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6B626-A6C1-F587-87CB-1196796D187C}"/>
              </a:ext>
            </a:extLst>
          </p:cNvPr>
          <p:cNvSpPr txBox="1"/>
          <p:nvPr/>
        </p:nvSpPr>
        <p:spPr>
          <a:xfrm>
            <a:off x="9328075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Tees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2D11E-8702-0AC1-1CDD-2869537BE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146" y="2030653"/>
            <a:ext cx="3043655" cy="28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9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shirt with white text&#10;&#10;Description automatically generated">
            <a:extLst>
              <a:ext uri="{FF2B5EF4-FFF2-40B4-BE49-F238E27FC236}">
                <a16:creationId xmlns:a16="http://schemas.microsoft.com/office/drawing/2014/main" id="{D52DD9DC-F060-9DF0-BAEF-D0A8E8DAE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shirt with white text&#10;&#10;Description automatically generated">
            <a:extLst>
              <a:ext uri="{FF2B5EF4-FFF2-40B4-BE49-F238E27FC236}">
                <a16:creationId xmlns:a16="http://schemas.microsoft.com/office/drawing/2014/main" id="{C60D2F5C-E9B5-ED11-EB32-072C7F274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r="4623"/>
          <a:stretch/>
        </p:blipFill>
        <p:spPr>
          <a:xfrm>
            <a:off x="8343941" y="1409862"/>
            <a:ext cx="2880360" cy="40382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FE2CC8-FE01-2091-FA3C-BD614D830EEB}"/>
              </a:ext>
            </a:extLst>
          </p:cNvPr>
          <p:cNvSpPr txBox="1"/>
          <p:nvPr/>
        </p:nvSpPr>
        <p:spPr>
          <a:xfrm>
            <a:off x="9328075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Tees</a:t>
            </a:r>
          </a:p>
        </p:txBody>
      </p:sp>
      <p:pic>
        <p:nvPicPr>
          <p:cNvPr id="2" name="Picture 1" descr="A red shirt with a graphic on it&#10;&#10;Description automatically generated">
            <a:extLst>
              <a:ext uri="{FF2B5EF4-FFF2-40B4-BE49-F238E27FC236}">
                <a16:creationId xmlns:a16="http://schemas.microsoft.com/office/drawing/2014/main" id="{C58EBE1F-06D4-2BD7-18A2-A69299727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37" y="1018656"/>
            <a:ext cx="2880360" cy="48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98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shirt with white text&#10;&#10;Description automatically generated">
            <a:extLst>
              <a:ext uri="{FF2B5EF4-FFF2-40B4-BE49-F238E27FC236}">
                <a16:creationId xmlns:a16="http://schemas.microsoft.com/office/drawing/2014/main" id="{CDFE8A1F-F985-B81F-B628-A039D40E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5353" y="1989458"/>
            <a:ext cx="3838777" cy="28790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shirt with yellow text&#10;&#10;Description automatically generated">
            <a:extLst>
              <a:ext uri="{FF2B5EF4-FFF2-40B4-BE49-F238E27FC236}">
                <a16:creationId xmlns:a16="http://schemas.microsoft.com/office/drawing/2014/main" id="{73801320-9D58-1DE9-F420-727536493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09267"/>
            <a:ext cx="2880360" cy="38404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orange striped shirt&#10;&#10;Description automatically generated">
            <a:extLst>
              <a:ext uri="{FF2B5EF4-FFF2-40B4-BE49-F238E27FC236}">
                <a16:creationId xmlns:a16="http://schemas.microsoft.com/office/drawing/2014/main" id="{B55F1C83-0326-758C-9483-6F2538128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508759"/>
            <a:ext cx="2880360" cy="384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DA542-0B98-9AE3-B26E-DCAAB6B35177}"/>
              </a:ext>
            </a:extLst>
          </p:cNvPr>
          <p:cNvSpPr txBox="1"/>
          <p:nvPr/>
        </p:nvSpPr>
        <p:spPr>
          <a:xfrm>
            <a:off x="9328075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Tees</a:t>
            </a:r>
          </a:p>
        </p:txBody>
      </p:sp>
    </p:spTree>
    <p:extLst>
      <p:ext uri="{BB962C8B-B14F-4D97-AF65-F5344CB8AC3E}">
        <p14:creationId xmlns:p14="http://schemas.microsoft.com/office/powerpoint/2010/main" val="2301255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shirt with blue text&#10;&#10;Description automatically generated">
            <a:extLst>
              <a:ext uri="{FF2B5EF4-FFF2-40B4-BE49-F238E27FC236}">
                <a16:creationId xmlns:a16="http://schemas.microsoft.com/office/drawing/2014/main" id="{DD1E5C35-EE8D-02F9-F077-F2083B6F5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C8DBC5-1C67-8614-594C-8B232C276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7916" y="1989327"/>
            <a:ext cx="3840480" cy="288036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ey t-shirt with black text&#10;&#10;Description automatically generated">
            <a:extLst>
              <a:ext uri="{FF2B5EF4-FFF2-40B4-BE49-F238E27FC236}">
                <a16:creationId xmlns:a16="http://schemas.microsoft.com/office/drawing/2014/main" id="{F810275A-F2F2-7B04-12C3-97CF141F6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3" r="-3" b="15342"/>
          <a:stretch/>
        </p:blipFill>
        <p:spPr>
          <a:xfrm>
            <a:off x="8343941" y="2209779"/>
            <a:ext cx="2880360" cy="2438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95ECC4-83F7-4782-3888-07ABA6C8A41D}"/>
              </a:ext>
            </a:extLst>
          </p:cNvPr>
          <p:cNvSpPr txBox="1"/>
          <p:nvPr/>
        </p:nvSpPr>
        <p:spPr>
          <a:xfrm>
            <a:off x="9328075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Tees</a:t>
            </a:r>
          </a:p>
        </p:txBody>
      </p:sp>
    </p:spTree>
    <p:extLst>
      <p:ext uri="{BB962C8B-B14F-4D97-AF65-F5344CB8AC3E}">
        <p14:creationId xmlns:p14="http://schemas.microsoft.com/office/powerpoint/2010/main" val="981810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baby bodysuit with white text&#10;&#10;Description automatically generated">
            <a:extLst>
              <a:ext uri="{FF2B5EF4-FFF2-40B4-BE49-F238E27FC236}">
                <a16:creationId xmlns:a16="http://schemas.microsoft.com/office/drawing/2014/main" id="{7C1DEC96-0882-93E1-0A33-6F874270C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53375"/>
            <a:ext cx="2879083" cy="375124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ue jacket&#10;&#10;Description automatically generated">
            <a:extLst>
              <a:ext uri="{FF2B5EF4-FFF2-40B4-BE49-F238E27FC236}">
                <a16:creationId xmlns:a16="http://schemas.microsoft.com/office/drawing/2014/main" id="{9EDDAED4-2379-F3A4-D0F6-B003C3CDF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989327"/>
            <a:ext cx="2880360" cy="288036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jacket with pink hood&#10;&#10;Description automatically generated">
            <a:extLst>
              <a:ext uri="{FF2B5EF4-FFF2-40B4-BE49-F238E27FC236}">
                <a16:creationId xmlns:a16="http://schemas.microsoft.com/office/drawing/2014/main" id="{090F026E-9259-E216-8BA7-F16C5D171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988819"/>
            <a:ext cx="2880360" cy="2880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8AC28D-6F94-6CAE-CF41-D6DC0B5C3257}"/>
              </a:ext>
            </a:extLst>
          </p:cNvPr>
          <p:cNvSpPr txBox="1"/>
          <p:nvPr/>
        </p:nvSpPr>
        <p:spPr>
          <a:xfrm>
            <a:off x="10287607" y="24263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  <a:endParaRPr lang="en-IN" sz="2000" dirty="0">
              <a:solidFill>
                <a:srgbClr val="009999"/>
              </a:solidFill>
              <a:latin typeface="Aptos" panose="020B00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856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51">
        <p159:morph option="byObject"/>
      </p:transition>
    </mc:Choice>
    <mc:Fallback xmlns="">
      <p:transition spd="slow" advTm="1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shirt with small designs&#10;&#10;Description automatically generated">
            <a:extLst>
              <a:ext uri="{FF2B5EF4-FFF2-40B4-BE49-F238E27FC236}">
                <a16:creationId xmlns:a16="http://schemas.microsoft.com/office/drawing/2014/main" id="{52AC2F57-E04A-C5F3-1F1D-C80348C47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ed shirt with blue and green stripes&#10;&#10;Description automatically generated">
            <a:extLst>
              <a:ext uri="{FF2B5EF4-FFF2-40B4-BE49-F238E27FC236}">
                <a16:creationId xmlns:a16="http://schemas.microsoft.com/office/drawing/2014/main" id="{7049887D-2BFB-699D-BA97-98E84F450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8" r="2" b="24314"/>
          <a:stretch/>
        </p:blipFill>
        <p:spPr>
          <a:xfrm>
            <a:off x="4647976" y="2206904"/>
            <a:ext cx="2880360" cy="244520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lime green shirt&#10;&#10;Description automatically generated">
            <a:extLst>
              <a:ext uri="{FF2B5EF4-FFF2-40B4-BE49-F238E27FC236}">
                <a16:creationId xmlns:a16="http://schemas.microsoft.com/office/drawing/2014/main" id="{BC93EB35-1290-8A2D-040F-57C373CA9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2060829"/>
            <a:ext cx="2880360" cy="2736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CEBAAC-4B16-70EC-2786-B131C9A3F2F3}"/>
              </a:ext>
            </a:extLst>
          </p:cNvPr>
          <p:cNvSpPr txBox="1"/>
          <p:nvPr/>
        </p:nvSpPr>
        <p:spPr>
          <a:xfrm>
            <a:off x="9328075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Tees</a:t>
            </a:r>
          </a:p>
        </p:txBody>
      </p:sp>
    </p:spTree>
    <p:extLst>
      <p:ext uri="{BB962C8B-B14F-4D97-AF65-F5344CB8AC3E}">
        <p14:creationId xmlns:p14="http://schemas.microsoft.com/office/powerpoint/2010/main" val="192672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polo shirt on a white background&#10;&#10;Description automatically generated">
            <a:extLst>
              <a:ext uri="{FF2B5EF4-FFF2-40B4-BE49-F238E27FC236}">
                <a16:creationId xmlns:a16="http://schemas.microsoft.com/office/drawing/2014/main" id="{390449A0-C522-97B2-84F3-E62882CF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59" y="1105325"/>
            <a:ext cx="3276506" cy="436867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shirt with black stripes&#10;&#10;Description automatically generated">
            <a:extLst>
              <a:ext uri="{FF2B5EF4-FFF2-40B4-BE49-F238E27FC236}">
                <a16:creationId xmlns:a16="http://schemas.microsoft.com/office/drawing/2014/main" id="{1EA7059D-5E73-8720-BF4D-F065A6097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09267"/>
            <a:ext cx="2880360" cy="38404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8A8187DC-B4C0-B533-7488-23A211BA0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36" y="1230086"/>
            <a:ext cx="3089365" cy="4119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078C40-7E35-FFA2-19E2-BA7CF65BFC48}"/>
              </a:ext>
            </a:extLst>
          </p:cNvPr>
          <p:cNvSpPr txBox="1"/>
          <p:nvPr/>
        </p:nvSpPr>
        <p:spPr>
          <a:xfrm>
            <a:off x="9328075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Polo</a:t>
            </a:r>
          </a:p>
        </p:txBody>
      </p:sp>
    </p:spTree>
    <p:extLst>
      <p:ext uri="{BB962C8B-B14F-4D97-AF65-F5344CB8AC3E}">
        <p14:creationId xmlns:p14="http://schemas.microsoft.com/office/powerpoint/2010/main" val="2266291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een polo shirt on a white background&#10;&#10;Description automatically generated">
            <a:extLst>
              <a:ext uri="{FF2B5EF4-FFF2-40B4-BE49-F238E27FC236}">
                <a16:creationId xmlns:a16="http://schemas.microsoft.com/office/drawing/2014/main" id="{6B912889-8DF2-1E4F-5B56-59BBE3D2C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874"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y polo shirt with a collar&#10;&#10;Description automatically generated">
            <a:extLst>
              <a:ext uri="{FF2B5EF4-FFF2-40B4-BE49-F238E27FC236}">
                <a16:creationId xmlns:a16="http://schemas.microsoft.com/office/drawing/2014/main" id="{4BFDE2FA-BFB0-21BE-B959-94EF5DB6C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09267"/>
            <a:ext cx="2880360" cy="384048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polo shirt with a pattern&#10;&#10;Description automatically generated">
            <a:extLst>
              <a:ext uri="{FF2B5EF4-FFF2-40B4-BE49-F238E27FC236}">
                <a16:creationId xmlns:a16="http://schemas.microsoft.com/office/drawing/2014/main" id="{867F2763-0A12-0FB7-EE79-6F4CB4416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468" y="1822660"/>
            <a:ext cx="2880360" cy="3080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CF308-D71F-DA45-BB43-C8848553F947}"/>
              </a:ext>
            </a:extLst>
          </p:cNvPr>
          <p:cNvSpPr txBox="1"/>
          <p:nvPr/>
        </p:nvSpPr>
        <p:spPr>
          <a:xfrm>
            <a:off x="9328075" y="1824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Polo</a:t>
            </a:r>
          </a:p>
        </p:txBody>
      </p:sp>
    </p:spTree>
    <p:extLst>
      <p:ext uri="{BB962C8B-B14F-4D97-AF65-F5344CB8AC3E}">
        <p14:creationId xmlns:p14="http://schemas.microsoft.com/office/powerpoint/2010/main" val="3988599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jacket with a hood&#10;&#10;Description automatically generated">
            <a:extLst>
              <a:ext uri="{FF2B5EF4-FFF2-40B4-BE49-F238E27FC236}">
                <a16:creationId xmlns:a16="http://schemas.microsoft.com/office/drawing/2014/main" id="{640CDE8A-6545-DE60-77AF-E94B16B4F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jacket with a hood&#10;&#10;Description automatically generated">
            <a:extLst>
              <a:ext uri="{FF2B5EF4-FFF2-40B4-BE49-F238E27FC236}">
                <a16:creationId xmlns:a16="http://schemas.microsoft.com/office/drawing/2014/main" id="{1B2A2E03-1916-EEFA-4C24-DB639B8D4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09267"/>
            <a:ext cx="2880360" cy="384048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y and black jacket&#10;&#10;Description automatically generated">
            <a:extLst>
              <a:ext uri="{FF2B5EF4-FFF2-40B4-BE49-F238E27FC236}">
                <a16:creationId xmlns:a16="http://schemas.microsoft.com/office/drawing/2014/main" id="{E3D8D8E2-C3A7-B7ED-6C19-AE1F98D00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508759"/>
            <a:ext cx="2880360" cy="3840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51AC35-02EB-4392-98A6-5EFAAEB172E7}"/>
              </a:ext>
            </a:extLst>
          </p:cNvPr>
          <p:cNvSpPr txBox="1"/>
          <p:nvPr/>
        </p:nvSpPr>
        <p:spPr>
          <a:xfrm>
            <a:off x="8185075" y="-286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Winter Wear</a:t>
            </a:r>
          </a:p>
        </p:txBody>
      </p:sp>
    </p:spTree>
    <p:extLst>
      <p:ext uri="{BB962C8B-B14F-4D97-AF65-F5344CB8AC3E}">
        <p14:creationId xmlns:p14="http://schemas.microsoft.com/office/powerpoint/2010/main" val="2402965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B0AF2-2F45-84D0-39C5-46E4E9067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35" y="1823963"/>
            <a:ext cx="2828424" cy="3570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86D6E1-64E2-D7C3-18DA-EA409ADDC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43" y="1823963"/>
            <a:ext cx="2667741" cy="3559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4A14DA-6131-8FBD-E5AE-8A57A0067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31" y="1724425"/>
            <a:ext cx="2977579" cy="37588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CBFCDD-BF7F-146A-0B56-3F2BE6CBAE11}"/>
              </a:ext>
            </a:extLst>
          </p:cNvPr>
          <p:cNvSpPr txBox="1"/>
          <p:nvPr/>
        </p:nvSpPr>
        <p:spPr>
          <a:xfrm>
            <a:off x="8185075" y="-286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Winter Wear</a:t>
            </a:r>
          </a:p>
        </p:txBody>
      </p:sp>
    </p:spTree>
    <p:extLst>
      <p:ext uri="{BB962C8B-B14F-4D97-AF65-F5344CB8AC3E}">
        <p14:creationId xmlns:p14="http://schemas.microsoft.com/office/powerpoint/2010/main" val="20466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270" y="643466"/>
            <a:ext cx="100380" cy="5571067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Picture 9" descr="A yellow and black hoodie with a logo on it&#10;&#10;Description automatically generated">
            <a:extLst>
              <a:ext uri="{FF2B5EF4-FFF2-40B4-BE49-F238E27FC236}">
                <a16:creationId xmlns:a16="http://schemas.microsoft.com/office/drawing/2014/main" id="{873357DB-BD4D-38E7-F1E2-58E5F4DD8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49" y="643466"/>
            <a:ext cx="4175083" cy="5571067"/>
          </a:xfrm>
          <a:prstGeom prst="rect">
            <a:avLst/>
          </a:prstGeom>
        </p:spPr>
      </p:pic>
      <p:pic>
        <p:nvPicPr>
          <p:cNvPr id="12" name="Picture 11" descr="A black jacket with white text&#10;&#10;Description automatically generated">
            <a:extLst>
              <a:ext uri="{FF2B5EF4-FFF2-40B4-BE49-F238E27FC236}">
                <a16:creationId xmlns:a16="http://schemas.microsoft.com/office/drawing/2014/main" id="{1E208FCE-D14E-B472-FE25-F500395BF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48" y="1412805"/>
            <a:ext cx="4230367" cy="4462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598A42-6DD1-6818-84E9-A8F8AC59E9BD}"/>
              </a:ext>
            </a:extLst>
          </p:cNvPr>
          <p:cNvSpPr txBox="1"/>
          <p:nvPr/>
        </p:nvSpPr>
        <p:spPr>
          <a:xfrm>
            <a:off x="8185075" y="-2866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Winter Wear</a:t>
            </a:r>
          </a:p>
        </p:txBody>
      </p:sp>
    </p:spTree>
    <p:extLst>
      <p:ext uri="{BB962C8B-B14F-4D97-AF65-F5344CB8AC3E}">
        <p14:creationId xmlns:p14="http://schemas.microsoft.com/office/powerpoint/2010/main" val="1734127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air of black pants&#10;&#10;Description automatically generated">
            <a:extLst>
              <a:ext uri="{FF2B5EF4-FFF2-40B4-BE49-F238E27FC236}">
                <a16:creationId xmlns:a16="http://schemas.microsoft.com/office/drawing/2014/main" id="{0004417C-5044-B134-2423-D54355FFB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air of pants with white stripes&#10;&#10;Description automatically generated">
            <a:extLst>
              <a:ext uri="{FF2B5EF4-FFF2-40B4-BE49-F238E27FC236}">
                <a16:creationId xmlns:a16="http://schemas.microsoft.com/office/drawing/2014/main" id="{1452CA14-6725-57CD-54FB-5EB793EED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09267"/>
            <a:ext cx="2880360" cy="38404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pants with a camo pattern&#10;&#10;Description automatically generated">
            <a:extLst>
              <a:ext uri="{FF2B5EF4-FFF2-40B4-BE49-F238E27FC236}">
                <a16:creationId xmlns:a16="http://schemas.microsoft.com/office/drawing/2014/main" id="{AF7C9341-2679-C92B-6973-81D71A258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508759"/>
            <a:ext cx="2880360" cy="384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3EDAE-27F4-1A43-CB1B-77B88CA119EC}"/>
              </a:ext>
            </a:extLst>
          </p:cNvPr>
          <p:cNvSpPr txBox="1"/>
          <p:nvPr/>
        </p:nvSpPr>
        <p:spPr>
          <a:xfrm>
            <a:off x="9000067" y="21547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Joggers</a:t>
            </a:r>
          </a:p>
        </p:txBody>
      </p:sp>
    </p:spTree>
    <p:extLst>
      <p:ext uri="{BB962C8B-B14F-4D97-AF65-F5344CB8AC3E}">
        <p14:creationId xmlns:p14="http://schemas.microsoft.com/office/powerpoint/2010/main" val="2686472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r of pants on a white background&#10;&#10;Description automatically generated">
            <a:extLst>
              <a:ext uri="{FF2B5EF4-FFF2-40B4-BE49-F238E27FC236}">
                <a16:creationId xmlns:a16="http://schemas.microsoft.com/office/drawing/2014/main" id="{871AA571-505F-5AA3-BFDF-31AEF6EFC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air of black pants with a white and grey logo&#10;&#10;Description automatically generated">
            <a:extLst>
              <a:ext uri="{FF2B5EF4-FFF2-40B4-BE49-F238E27FC236}">
                <a16:creationId xmlns:a16="http://schemas.microsoft.com/office/drawing/2014/main" id="{2CCE0BCB-A470-30EF-6547-0A3DE748B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B450E8-CFA1-05B6-2C4B-C20F32A75FB9}"/>
              </a:ext>
            </a:extLst>
          </p:cNvPr>
          <p:cNvSpPr txBox="1"/>
          <p:nvPr/>
        </p:nvSpPr>
        <p:spPr>
          <a:xfrm>
            <a:off x="9000067" y="21547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Joggers</a:t>
            </a:r>
          </a:p>
        </p:txBody>
      </p:sp>
    </p:spTree>
    <p:extLst>
      <p:ext uri="{BB962C8B-B14F-4D97-AF65-F5344CB8AC3E}">
        <p14:creationId xmlns:p14="http://schemas.microsoft.com/office/powerpoint/2010/main" val="35150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air of blue shorts&#10;&#10;Description automatically generated">
            <a:extLst>
              <a:ext uri="{FF2B5EF4-FFF2-40B4-BE49-F238E27FC236}">
                <a16:creationId xmlns:a16="http://schemas.microsoft.com/office/drawing/2014/main" id="{6E0F0F45-F42C-A908-E895-9A866E4F5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y shorts with a white logo&#10;&#10;Description automatically generated">
            <a:extLst>
              <a:ext uri="{FF2B5EF4-FFF2-40B4-BE49-F238E27FC236}">
                <a16:creationId xmlns:a16="http://schemas.microsoft.com/office/drawing/2014/main" id="{86EED24E-48C8-3E63-29AF-4944316D3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09267"/>
            <a:ext cx="2880360" cy="38404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air of grey shorts with a black stripe&#10;&#10;Description automatically generated">
            <a:extLst>
              <a:ext uri="{FF2B5EF4-FFF2-40B4-BE49-F238E27FC236}">
                <a16:creationId xmlns:a16="http://schemas.microsoft.com/office/drawing/2014/main" id="{FEF69DCD-4C8C-13D7-0F80-64DDC5699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508759"/>
            <a:ext cx="2880360" cy="384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12D9D-E099-B69F-E74F-FE695FBD45F7}"/>
              </a:ext>
            </a:extLst>
          </p:cNvPr>
          <p:cNvSpPr txBox="1"/>
          <p:nvPr/>
        </p:nvSpPr>
        <p:spPr>
          <a:xfrm>
            <a:off x="9000067" y="21547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Shorts</a:t>
            </a:r>
          </a:p>
        </p:txBody>
      </p:sp>
    </p:spTree>
    <p:extLst>
      <p:ext uri="{BB962C8B-B14F-4D97-AF65-F5344CB8AC3E}">
        <p14:creationId xmlns:p14="http://schemas.microsoft.com/office/powerpoint/2010/main" val="779796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shorts with a drawstring&#10;&#10;Description automatically generated">
            <a:extLst>
              <a:ext uri="{FF2B5EF4-FFF2-40B4-BE49-F238E27FC236}">
                <a16:creationId xmlns:a16="http://schemas.microsoft.com/office/drawing/2014/main" id="{A912B290-69D8-EE76-E7FD-C981D4958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ey shorts with zippers&#10;&#10;Description automatically generated">
            <a:extLst>
              <a:ext uri="{FF2B5EF4-FFF2-40B4-BE49-F238E27FC236}">
                <a16:creationId xmlns:a16="http://schemas.microsoft.com/office/drawing/2014/main" id="{A1C480D0-048B-75F1-FC90-762F33F33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09267"/>
            <a:ext cx="2880360" cy="38404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r of black shorts&#10;&#10;Description automatically generated">
            <a:extLst>
              <a:ext uri="{FF2B5EF4-FFF2-40B4-BE49-F238E27FC236}">
                <a16:creationId xmlns:a16="http://schemas.microsoft.com/office/drawing/2014/main" id="{8C58C61D-49D9-0D27-8952-A55241E8B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508759"/>
            <a:ext cx="2880360" cy="3840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4B201-BEB7-F201-E3F6-DE9136BECD31}"/>
              </a:ext>
            </a:extLst>
          </p:cNvPr>
          <p:cNvSpPr txBox="1"/>
          <p:nvPr/>
        </p:nvSpPr>
        <p:spPr>
          <a:xfrm>
            <a:off x="9000067" y="21547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Shorts</a:t>
            </a:r>
          </a:p>
        </p:txBody>
      </p:sp>
    </p:spTree>
    <p:extLst>
      <p:ext uri="{BB962C8B-B14F-4D97-AF65-F5344CB8AC3E}">
        <p14:creationId xmlns:p14="http://schemas.microsoft.com/office/powerpoint/2010/main" val="370267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y tank top with a cartoon cat on it&#10;&#10;Description automatically generated">
            <a:extLst>
              <a:ext uri="{FF2B5EF4-FFF2-40B4-BE49-F238E27FC236}">
                <a16:creationId xmlns:a16="http://schemas.microsoft.com/office/drawing/2014/main" id="{3073B310-CB08-653F-7F6B-C73AF817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988819"/>
            <a:ext cx="2880360" cy="2880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072237-3E5F-946A-F27F-67D9A6B9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96" y="1973133"/>
            <a:ext cx="2895408" cy="2895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279BDB-0ECA-4676-1EF8-0ED9972A8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3" y="1845719"/>
            <a:ext cx="3150236" cy="31502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413163-9884-AAAE-1EAF-A482ED5D258B}"/>
              </a:ext>
            </a:extLst>
          </p:cNvPr>
          <p:cNvSpPr txBox="1"/>
          <p:nvPr/>
        </p:nvSpPr>
        <p:spPr>
          <a:xfrm>
            <a:off x="10287607" y="24263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134594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25">
        <p159:morph option="byObject"/>
      </p:transition>
    </mc:Choice>
    <mc:Fallback xmlns="">
      <p:transition spd="slow" advTm="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shorts with a white logo&#10;&#10;Description automatically generated">
            <a:extLst>
              <a:ext uri="{FF2B5EF4-FFF2-40B4-BE49-F238E27FC236}">
                <a16:creationId xmlns:a16="http://schemas.microsoft.com/office/drawing/2014/main" id="{AF8EC3E3-EA77-64D0-7F64-624064008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22" y="650497"/>
            <a:ext cx="4178299" cy="55710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air of blue shorts&#10;&#10;Description automatically generated">
            <a:extLst>
              <a:ext uri="{FF2B5EF4-FFF2-40B4-BE49-F238E27FC236}">
                <a16:creationId xmlns:a16="http://schemas.microsoft.com/office/drawing/2014/main" id="{470007B6-128D-1A79-67C4-904C0E69A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76" y="643467"/>
            <a:ext cx="4178299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71F9B1-18E4-E26E-211E-360145828B3C}"/>
              </a:ext>
            </a:extLst>
          </p:cNvPr>
          <p:cNvSpPr txBox="1"/>
          <p:nvPr/>
        </p:nvSpPr>
        <p:spPr>
          <a:xfrm>
            <a:off x="9000067" y="21547"/>
            <a:ext cx="638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009999"/>
                </a:solidFill>
                <a:latin typeface="Aptos" panose="020B0004020202020204" pitchFamily="34" charset="0"/>
              </a:rPr>
              <a:t>MEN’S Shorts</a:t>
            </a:r>
          </a:p>
        </p:txBody>
      </p:sp>
    </p:spTree>
    <p:extLst>
      <p:ext uri="{BB962C8B-B14F-4D97-AF65-F5344CB8AC3E}">
        <p14:creationId xmlns:p14="http://schemas.microsoft.com/office/powerpoint/2010/main" val="3201129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788772-DF3E-62CD-59AF-893ED882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89" y="1240365"/>
            <a:ext cx="2744370" cy="5125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404D9-8968-A3F1-8196-8ADCD88C7C47}"/>
              </a:ext>
            </a:extLst>
          </p:cNvPr>
          <p:cNvSpPr txBox="1"/>
          <p:nvPr/>
        </p:nvSpPr>
        <p:spPr>
          <a:xfrm>
            <a:off x="9152465" y="0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</a:t>
            </a:r>
          </a:p>
        </p:txBody>
      </p:sp>
      <p:pic>
        <p:nvPicPr>
          <p:cNvPr id="15" name="Picture 14" descr="A white shirt and pants on a wall&#10;&#10;Description automatically generated">
            <a:extLst>
              <a:ext uri="{FF2B5EF4-FFF2-40B4-BE49-F238E27FC236}">
                <a16:creationId xmlns:a16="http://schemas.microsoft.com/office/drawing/2014/main" id="{458673AE-E870-F66E-6C75-1E241A832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8" y="1619386"/>
            <a:ext cx="2946426" cy="49874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B13F57-E117-0B40-1DC8-13ABDFF30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147" y="384717"/>
            <a:ext cx="3556318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4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8CB3F8-1A89-171E-5CA1-AC78AC58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5" y="1037165"/>
            <a:ext cx="2133599" cy="3886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0A0462-D3A1-5B1D-BE5E-9B84A700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47" y="2738963"/>
            <a:ext cx="3490603" cy="3886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BB44A-651A-EBE2-B983-6FAD7A017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148" y="2368738"/>
            <a:ext cx="2133599" cy="3886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133647-B971-2C7A-3C69-E42CF2DB55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6" t="7599" r="16324" b="15262"/>
          <a:stretch/>
        </p:blipFill>
        <p:spPr bwMode="auto">
          <a:xfrm>
            <a:off x="6778354" y="387542"/>
            <a:ext cx="2474990" cy="3886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A6ABD-4F34-DAB3-41FE-EAB1E3A4F26B}"/>
              </a:ext>
            </a:extLst>
          </p:cNvPr>
          <p:cNvSpPr txBox="1"/>
          <p:nvPr/>
        </p:nvSpPr>
        <p:spPr>
          <a:xfrm>
            <a:off x="9152465" y="0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</a:t>
            </a:r>
          </a:p>
        </p:txBody>
      </p:sp>
    </p:spTree>
    <p:extLst>
      <p:ext uri="{BB962C8B-B14F-4D97-AF65-F5344CB8AC3E}">
        <p14:creationId xmlns:p14="http://schemas.microsoft.com/office/powerpoint/2010/main" val="131119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F5B5AE-5CC5-8584-1DFA-041C47487F3B}"/>
              </a:ext>
            </a:extLst>
          </p:cNvPr>
          <p:cNvSpPr txBox="1"/>
          <p:nvPr/>
        </p:nvSpPr>
        <p:spPr>
          <a:xfrm>
            <a:off x="9008305" y="144658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8CA7BD-B098-0887-82BE-8465875575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70" r="17968" b="9309"/>
          <a:stretch/>
        </p:blipFill>
        <p:spPr>
          <a:xfrm>
            <a:off x="565946" y="833236"/>
            <a:ext cx="3199844" cy="5032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90723A-1789-C586-708A-4B5B38F3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7" r="11045"/>
          <a:stretch/>
        </p:blipFill>
        <p:spPr>
          <a:xfrm>
            <a:off x="4555764" y="1438398"/>
            <a:ext cx="3009144" cy="5032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0EA5C-B624-0AEC-F976-97919318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212" y="980291"/>
            <a:ext cx="3195183" cy="5032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3239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9F0DE-677A-B538-3D96-E107AEDBA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61" r="6359" b="15888"/>
          <a:stretch/>
        </p:blipFill>
        <p:spPr>
          <a:xfrm>
            <a:off x="1081553" y="861229"/>
            <a:ext cx="2244883" cy="2290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95C94C-B797-DC0A-0AFF-D27CA2774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52" y="3303903"/>
            <a:ext cx="2244883" cy="3341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7D6BCB7-0C7E-B771-57EC-C0989D383C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06" t="6274" r="12283"/>
          <a:stretch/>
        </p:blipFill>
        <p:spPr>
          <a:xfrm>
            <a:off x="4083148" y="861229"/>
            <a:ext cx="2109559" cy="2745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7A449EF-96BA-0162-4D66-968AD86A21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14" t="8622" r="11078" b="3463"/>
          <a:stretch/>
        </p:blipFill>
        <p:spPr>
          <a:xfrm>
            <a:off x="4083148" y="3685593"/>
            <a:ext cx="2109559" cy="2807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F96A8-AEEE-2177-6204-8E14B6B2D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9419" y="2158161"/>
            <a:ext cx="3862699" cy="2897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AB139C-19D2-E233-84C2-4398F067D4B4}"/>
              </a:ext>
            </a:extLst>
          </p:cNvPr>
          <p:cNvSpPr txBox="1"/>
          <p:nvPr/>
        </p:nvSpPr>
        <p:spPr>
          <a:xfrm>
            <a:off x="6322179" y="224257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SETS – KNITS &amp; WOVENS </a:t>
            </a:r>
          </a:p>
        </p:txBody>
      </p:sp>
    </p:spTree>
    <p:extLst>
      <p:ext uri="{BB962C8B-B14F-4D97-AF65-F5344CB8AC3E}">
        <p14:creationId xmlns:p14="http://schemas.microsoft.com/office/powerpoint/2010/main" val="210158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0" name="Picture 4" descr="DSC07094">
            <a:extLst>
              <a:ext uri="{FF2B5EF4-FFF2-40B4-BE49-F238E27FC236}">
                <a16:creationId xmlns:a16="http://schemas.microsoft.com/office/drawing/2014/main" id="{949329B0-1C10-90E6-860F-CA04D3A61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t="9444" r="11563" b="8890"/>
          <a:stretch/>
        </p:blipFill>
        <p:spPr bwMode="auto">
          <a:xfrm>
            <a:off x="522746" y="778705"/>
            <a:ext cx="2363736" cy="210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07002">
            <a:extLst>
              <a:ext uri="{FF2B5EF4-FFF2-40B4-BE49-F238E27FC236}">
                <a16:creationId xmlns:a16="http://schemas.microsoft.com/office/drawing/2014/main" id="{93D024E3-6FE0-3321-2C64-7F5FB6905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6" t="2917" r="15716" b="1111"/>
          <a:stretch/>
        </p:blipFill>
        <p:spPr bwMode="auto">
          <a:xfrm>
            <a:off x="3905784" y="774493"/>
            <a:ext cx="1999424" cy="210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3213">
            <a:extLst>
              <a:ext uri="{FF2B5EF4-FFF2-40B4-BE49-F238E27FC236}">
                <a16:creationId xmlns:a16="http://schemas.microsoft.com/office/drawing/2014/main" id="{F746680E-2E6F-A0F5-EADA-ABBC23C80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r="1333"/>
          <a:stretch/>
        </p:blipFill>
        <p:spPr bwMode="auto">
          <a:xfrm>
            <a:off x="6948035" y="733095"/>
            <a:ext cx="2973573" cy="210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DSC07010">
            <a:extLst>
              <a:ext uri="{FF2B5EF4-FFF2-40B4-BE49-F238E27FC236}">
                <a16:creationId xmlns:a16="http://schemas.microsoft.com/office/drawing/2014/main" id="{A2E9A115-3C09-696E-5E60-4E820B9E0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6" t="2778" r="24271" b="6111"/>
          <a:stretch/>
        </p:blipFill>
        <p:spPr bwMode="auto">
          <a:xfrm>
            <a:off x="2197317" y="3278937"/>
            <a:ext cx="2363735" cy="3210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SC07037">
            <a:extLst>
              <a:ext uri="{FF2B5EF4-FFF2-40B4-BE49-F238E27FC236}">
                <a16:creationId xmlns:a16="http://schemas.microsoft.com/office/drawing/2014/main" id="{CEB4A629-F7BC-C064-0474-7CF12C12F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r="30729" b="5139"/>
          <a:stretch/>
        </p:blipFill>
        <p:spPr bwMode="auto">
          <a:xfrm>
            <a:off x="5498594" y="3260085"/>
            <a:ext cx="1999424" cy="3210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SC07045">
            <a:extLst>
              <a:ext uri="{FF2B5EF4-FFF2-40B4-BE49-F238E27FC236}">
                <a16:creationId xmlns:a16="http://schemas.microsoft.com/office/drawing/2014/main" id="{D8BA7AA0-D78F-D096-7C99-A410884A9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r="17396" b="4445"/>
          <a:stretch/>
        </p:blipFill>
        <p:spPr bwMode="auto">
          <a:xfrm>
            <a:off x="8582651" y="3260085"/>
            <a:ext cx="2973574" cy="3157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E644CA-AE2D-5195-330E-7233E0836087}"/>
              </a:ext>
            </a:extLst>
          </p:cNvPr>
          <p:cNvSpPr txBox="1"/>
          <p:nvPr/>
        </p:nvSpPr>
        <p:spPr>
          <a:xfrm>
            <a:off x="9185122" y="180945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</a:t>
            </a:r>
          </a:p>
        </p:txBody>
      </p:sp>
    </p:spTree>
    <p:extLst>
      <p:ext uri="{BB962C8B-B14F-4D97-AF65-F5344CB8AC3E}">
        <p14:creationId xmlns:p14="http://schemas.microsoft.com/office/powerpoint/2010/main" val="347577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4" descr="DSC07056">
            <a:extLst>
              <a:ext uri="{FF2B5EF4-FFF2-40B4-BE49-F238E27FC236}">
                <a16:creationId xmlns:a16="http://schemas.microsoft.com/office/drawing/2014/main" id="{25199C4D-B787-216B-67E9-AA51A7586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3611" r="26459" b="4445"/>
          <a:stretch/>
        </p:blipFill>
        <p:spPr bwMode="auto">
          <a:xfrm>
            <a:off x="484831" y="1108133"/>
            <a:ext cx="15629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07013">
            <a:extLst>
              <a:ext uri="{FF2B5EF4-FFF2-40B4-BE49-F238E27FC236}">
                <a16:creationId xmlns:a16="http://schemas.microsoft.com/office/drawing/2014/main" id="{4F6DB42F-0B14-741F-03AD-9699D1E70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6250" b="5694"/>
          <a:stretch/>
        </p:blipFill>
        <p:spPr bwMode="auto">
          <a:xfrm>
            <a:off x="484831" y="4140200"/>
            <a:ext cx="15629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SC07012">
            <a:extLst>
              <a:ext uri="{FF2B5EF4-FFF2-40B4-BE49-F238E27FC236}">
                <a16:creationId xmlns:a16="http://schemas.microsoft.com/office/drawing/2014/main" id="{DBA40149-4B56-1C73-604A-93546EB76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1" t="11667" r="30729" b="5000"/>
          <a:stretch/>
        </p:blipFill>
        <p:spPr bwMode="auto">
          <a:xfrm>
            <a:off x="2490285" y="3733800"/>
            <a:ext cx="15629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DSC07049">
            <a:extLst>
              <a:ext uri="{FF2B5EF4-FFF2-40B4-BE49-F238E27FC236}">
                <a16:creationId xmlns:a16="http://schemas.microsoft.com/office/drawing/2014/main" id="{C82CAA6C-4D29-01E5-AF9D-D848050E7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r="20208"/>
          <a:stretch/>
        </p:blipFill>
        <p:spPr bwMode="auto">
          <a:xfrm>
            <a:off x="2476407" y="782892"/>
            <a:ext cx="15629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DSC07051">
            <a:extLst>
              <a:ext uri="{FF2B5EF4-FFF2-40B4-BE49-F238E27FC236}">
                <a16:creationId xmlns:a16="http://schemas.microsoft.com/office/drawing/2014/main" id="{107CA3C1-F9FD-BC38-AC16-AC4589E5A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4845" r="25625" b="4845"/>
          <a:stretch/>
        </p:blipFill>
        <p:spPr bwMode="auto">
          <a:xfrm>
            <a:off x="4568022" y="4140200"/>
            <a:ext cx="174730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DSC07024">
            <a:extLst>
              <a:ext uri="{FF2B5EF4-FFF2-40B4-BE49-F238E27FC236}">
                <a16:creationId xmlns:a16="http://schemas.microsoft.com/office/drawing/2014/main" id="{AFB966C3-A5C9-2E6E-9FFB-CCDD59EA3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2222" r="26573" b="1111"/>
          <a:stretch/>
        </p:blipFill>
        <p:spPr bwMode="auto">
          <a:xfrm>
            <a:off x="4537390" y="1108133"/>
            <a:ext cx="1756552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DSC07041">
            <a:extLst>
              <a:ext uri="{FF2B5EF4-FFF2-40B4-BE49-F238E27FC236}">
                <a16:creationId xmlns:a16="http://schemas.microsoft.com/office/drawing/2014/main" id="{D8517385-5CC1-7DCC-34C4-080B4E1D0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9" r="26875"/>
          <a:stretch/>
        </p:blipFill>
        <p:spPr bwMode="auto">
          <a:xfrm>
            <a:off x="6856811" y="833236"/>
            <a:ext cx="150926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DSC07060">
            <a:extLst>
              <a:ext uri="{FF2B5EF4-FFF2-40B4-BE49-F238E27FC236}">
                <a16:creationId xmlns:a16="http://schemas.microsoft.com/office/drawing/2014/main" id="{3C13C151-4D16-9DBF-49CB-1B181A8BB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4687" b="3596"/>
          <a:stretch/>
        </p:blipFill>
        <p:spPr bwMode="auto">
          <a:xfrm>
            <a:off x="6851276" y="3733800"/>
            <a:ext cx="1509262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DSC07065">
            <a:extLst>
              <a:ext uri="{FF2B5EF4-FFF2-40B4-BE49-F238E27FC236}">
                <a16:creationId xmlns:a16="http://schemas.microsoft.com/office/drawing/2014/main" id="{40756F3A-950C-FFFC-9926-4A7C7D343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r="26667"/>
          <a:stretch/>
        </p:blipFill>
        <p:spPr bwMode="auto">
          <a:xfrm>
            <a:off x="8853008" y="1269000"/>
            <a:ext cx="1674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DSC07066">
            <a:extLst>
              <a:ext uri="{FF2B5EF4-FFF2-40B4-BE49-F238E27FC236}">
                <a16:creationId xmlns:a16="http://schemas.microsoft.com/office/drawing/2014/main" id="{22333720-46C0-DC36-1726-F5ACB7DEF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6388" r="24583" b="3611"/>
          <a:stretch/>
        </p:blipFill>
        <p:spPr bwMode="auto">
          <a:xfrm>
            <a:off x="8896489" y="4140200"/>
            <a:ext cx="1674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C86412-2B4C-A009-2DF5-73ABFC068DD9}"/>
              </a:ext>
            </a:extLst>
          </p:cNvPr>
          <p:cNvSpPr txBox="1"/>
          <p:nvPr/>
        </p:nvSpPr>
        <p:spPr>
          <a:xfrm>
            <a:off x="9113554" y="157690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NIGHTWEAR</a:t>
            </a:r>
          </a:p>
        </p:txBody>
      </p:sp>
    </p:spTree>
    <p:extLst>
      <p:ext uri="{BB962C8B-B14F-4D97-AF65-F5344CB8AC3E}">
        <p14:creationId xmlns:p14="http://schemas.microsoft.com/office/powerpoint/2010/main" val="2552512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4" descr="J - A30 COMPLETE">
            <a:extLst>
              <a:ext uri="{FF2B5EF4-FFF2-40B4-BE49-F238E27FC236}">
                <a16:creationId xmlns:a16="http://schemas.microsoft.com/office/drawing/2014/main" id="{BDD66C6D-00C0-9C02-A8C0-300C727BB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8" t="-417" r="30729" b="7778"/>
          <a:stretch/>
        </p:blipFill>
        <p:spPr bwMode="auto">
          <a:xfrm>
            <a:off x="440599" y="833236"/>
            <a:ext cx="1598141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SC07006">
            <a:extLst>
              <a:ext uri="{FF2B5EF4-FFF2-40B4-BE49-F238E27FC236}">
                <a16:creationId xmlns:a16="http://schemas.microsoft.com/office/drawing/2014/main" id="{CD517516-82FA-7B1C-0AA4-9BD573DD0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6155" r="14222" b="3603"/>
          <a:stretch/>
        </p:blipFill>
        <p:spPr bwMode="auto">
          <a:xfrm>
            <a:off x="2404742" y="893616"/>
            <a:ext cx="1812475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DSC06998">
            <a:extLst>
              <a:ext uri="{FF2B5EF4-FFF2-40B4-BE49-F238E27FC236}">
                <a16:creationId xmlns:a16="http://schemas.microsoft.com/office/drawing/2014/main" id="{4CC8325B-2DBF-9B8B-6DE8-0EB18A056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9445" r="16562"/>
          <a:stretch/>
        </p:blipFill>
        <p:spPr bwMode="auto">
          <a:xfrm>
            <a:off x="4679474" y="3712815"/>
            <a:ext cx="181247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06997">
            <a:extLst>
              <a:ext uri="{FF2B5EF4-FFF2-40B4-BE49-F238E27FC236}">
                <a16:creationId xmlns:a16="http://schemas.microsoft.com/office/drawing/2014/main" id="{F7CF236D-9307-A948-AC5D-34CEE8054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5078" r="15104" b="10894"/>
          <a:stretch/>
        </p:blipFill>
        <p:spPr bwMode="auto">
          <a:xfrm>
            <a:off x="4612200" y="571626"/>
            <a:ext cx="181247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SC07061">
            <a:extLst>
              <a:ext uri="{FF2B5EF4-FFF2-40B4-BE49-F238E27FC236}">
                <a16:creationId xmlns:a16="http://schemas.microsoft.com/office/drawing/2014/main" id="{7D13D8ED-31D9-866A-A74C-560D2F369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3611" r="6979" b="13194"/>
          <a:stretch/>
        </p:blipFill>
        <p:spPr bwMode="auto">
          <a:xfrm>
            <a:off x="363514" y="3808774"/>
            <a:ext cx="178350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SC07063">
            <a:extLst>
              <a:ext uri="{FF2B5EF4-FFF2-40B4-BE49-F238E27FC236}">
                <a16:creationId xmlns:a16="http://schemas.microsoft.com/office/drawing/2014/main" id="{BF21CEF4-D234-965F-43E7-7B3D8A142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10416" r="15521" b="1528"/>
          <a:stretch/>
        </p:blipFill>
        <p:spPr bwMode="auto">
          <a:xfrm>
            <a:off x="2433711" y="4073358"/>
            <a:ext cx="178350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SC07067">
            <a:extLst>
              <a:ext uri="{FF2B5EF4-FFF2-40B4-BE49-F238E27FC236}">
                <a16:creationId xmlns:a16="http://schemas.microsoft.com/office/drawing/2014/main" id="{A0EBC3DF-DBEB-38E9-FF81-63C688C0E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4306" r="12917" b="5139"/>
          <a:stretch/>
        </p:blipFill>
        <p:spPr bwMode="auto">
          <a:xfrm>
            <a:off x="6775080" y="310016"/>
            <a:ext cx="1812476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DSC07069">
            <a:extLst>
              <a:ext uri="{FF2B5EF4-FFF2-40B4-BE49-F238E27FC236}">
                <a16:creationId xmlns:a16="http://schemas.microsoft.com/office/drawing/2014/main" id="{61C2DB53-4974-09D8-7F71-90CFC71DF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11876"/>
          <a:stretch/>
        </p:blipFill>
        <p:spPr bwMode="auto">
          <a:xfrm>
            <a:off x="6775080" y="3413616"/>
            <a:ext cx="1942862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DSC07070">
            <a:extLst>
              <a:ext uri="{FF2B5EF4-FFF2-40B4-BE49-F238E27FC236}">
                <a16:creationId xmlns:a16="http://schemas.microsoft.com/office/drawing/2014/main" id="{C1203D58-EA75-DB6C-54EB-D9FC5084A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889" r="21771"/>
          <a:stretch/>
        </p:blipFill>
        <p:spPr bwMode="auto">
          <a:xfrm>
            <a:off x="9085168" y="977169"/>
            <a:ext cx="1802134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J - A5 FRONT VIEW">
            <a:extLst>
              <a:ext uri="{FF2B5EF4-FFF2-40B4-BE49-F238E27FC236}">
                <a16:creationId xmlns:a16="http://schemas.microsoft.com/office/drawing/2014/main" id="{FCA0BF6B-ABE7-F1B7-5D8A-088A1E3B0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19583"/>
          <a:stretch/>
        </p:blipFill>
        <p:spPr bwMode="auto">
          <a:xfrm>
            <a:off x="9085168" y="3982374"/>
            <a:ext cx="1802134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65A0D9-D8DC-6BD5-2EB5-35F93D47ECF1}"/>
              </a:ext>
            </a:extLst>
          </p:cNvPr>
          <p:cNvSpPr txBox="1"/>
          <p:nvPr/>
        </p:nvSpPr>
        <p:spPr>
          <a:xfrm>
            <a:off x="9008305" y="109961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NIGHTWEAR</a:t>
            </a:r>
          </a:p>
        </p:txBody>
      </p:sp>
    </p:spTree>
    <p:extLst>
      <p:ext uri="{BB962C8B-B14F-4D97-AF65-F5344CB8AC3E}">
        <p14:creationId xmlns:p14="http://schemas.microsoft.com/office/powerpoint/2010/main" val="3653151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" name="Picture 4" descr="2741">
            <a:extLst>
              <a:ext uri="{FF2B5EF4-FFF2-40B4-BE49-F238E27FC236}">
                <a16:creationId xmlns:a16="http://schemas.microsoft.com/office/drawing/2014/main" id="{74777A0F-90A8-7D2B-A34F-6A7D69FEF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21477"/>
          <a:stretch/>
        </p:blipFill>
        <p:spPr bwMode="auto">
          <a:xfrm>
            <a:off x="251363" y="1100666"/>
            <a:ext cx="215314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2742">
            <a:extLst>
              <a:ext uri="{FF2B5EF4-FFF2-40B4-BE49-F238E27FC236}">
                <a16:creationId xmlns:a16="http://schemas.microsoft.com/office/drawing/2014/main" id="{AF5F545F-AD1C-224D-8772-40B567C31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6666"/>
          <a:stretch/>
        </p:blipFill>
        <p:spPr bwMode="auto">
          <a:xfrm>
            <a:off x="2715594" y="833236"/>
            <a:ext cx="2562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3213">
            <a:extLst>
              <a:ext uri="{FF2B5EF4-FFF2-40B4-BE49-F238E27FC236}">
                <a16:creationId xmlns:a16="http://schemas.microsoft.com/office/drawing/2014/main" id="{23DBEEA1-55E2-BC2D-AD32-E72EE648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82" y="1269000"/>
            <a:ext cx="2880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SC07055">
            <a:extLst>
              <a:ext uri="{FF2B5EF4-FFF2-40B4-BE49-F238E27FC236}">
                <a16:creationId xmlns:a16="http://schemas.microsoft.com/office/drawing/2014/main" id="{CFEC9AAF-3656-956F-2BC4-5EBE6AB0B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r="25313" b="3195"/>
          <a:stretch/>
        </p:blipFill>
        <p:spPr bwMode="auto">
          <a:xfrm>
            <a:off x="8925219" y="965199"/>
            <a:ext cx="1806715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07058">
            <a:extLst>
              <a:ext uri="{FF2B5EF4-FFF2-40B4-BE49-F238E27FC236}">
                <a16:creationId xmlns:a16="http://schemas.microsoft.com/office/drawing/2014/main" id="{140FFF8F-5199-FA84-FA6E-5E8129FA2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3889" r="12083" b="10554"/>
          <a:stretch/>
        </p:blipFill>
        <p:spPr bwMode="auto">
          <a:xfrm>
            <a:off x="251363" y="4258732"/>
            <a:ext cx="2906471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SC07077">
            <a:extLst>
              <a:ext uri="{FF2B5EF4-FFF2-40B4-BE49-F238E27FC236}">
                <a16:creationId xmlns:a16="http://schemas.microsoft.com/office/drawing/2014/main" id="{7CE0FD16-4855-2EC6-4F85-34C23DB9D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r="13125" b="4167"/>
          <a:stretch/>
        </p:blipFill>
        <p:spPr bwMode="auto">
          <a:xfrm>
            <a:off x="3532027" y="3784599"/>
            <a:ext cx="2263304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SC07078">
            <a:extLst>
              <a:ext uri="{FF2B5EF4-FFF2-40B4-BE49-F238E27FC236}">
                <a16:creationId xmlns:a16="http://schemas.microsoft.com/office/drawing/2014/main" id="{FEB1A618-AB32-8EC4-C703-B2F0C72AB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446" r="18020" b="1944"/>
          <a:stretch/>
        </p:blipFill>
        <p:spPr bwMode="auto">
          <a:xfrm>
            <a:off x="6257407" y="4004732"/>
            <a:ext cx="2211275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SC07072">
            <a:extLst>
              <a:ext uri="{FF2B5EF4-FFF2-40B4-BE49-F238E27FC236}">
                <a16:creationId xmlns:a16="http://schemas.microsoft.com/office/drawing/2014/main" id="{465CFA18-CFDE-9AE3-F8D4-8E8A4507C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t="5695" r="19792" b="3749"/>
          <a:stretch/>
        </p:blipFill>
        <p:spPr bwMode="auto">
          <a:xfrm>
            <a:off x="9034167" y="4258732"/>
            <a:ext cx="1911534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64C1DE-5CC9-48D3-F0B9-A9EB2F0D4BAC}"/>
              </a:ext>
            </a:extLst>
          </p:cNvPr>
          <p:cNvSpPr txBox="1"/>
          <p:nvPr/>
        </p:nvSpPr>
        <p:spPr>
          <a:xfrm>
            <a:off x="8580153" y="184075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NIGHTWEAR SETS</a:t>
            </a:r>
          </a:p>
        </p:txBody>
      </p:sp>
    </p:spTree>
    <p:extLst>
      <p:ext uri="{BB962C8B-B14F-4D97-AF65-F5344CB8AC3E}">
        <p14:creationId xmlns:p14="http://schemas.microsoft.com/office/powerpoint/2010/main" val="116747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4" descr="DSC07079">
            <a:extLst>
              <a:ext uri="{FF2B5EF4-FFF2-40B4-BE49-F238E27FC236}">
                <a16:creationId xmlns:a16="http://schemas.microsoft.com/office/drawing/2014/main" id="{C497DFBF-00C1-2502-81C1-39F0112B7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4027" r="13541" b="14583"/>
          <a:stretch/>
        </p:blipFill>
        <p:spPr bwMode="auto">
          <a:xfrm>
            <a:off x="389064" y="947229"/>
            <a:ext cx="2484368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07094">
            <a:extLst>
              <a:ext uri="{FF2B5EF4-FFF2-40B4-BE49-F238E27FC236}">
                <a16:creationId xmlns:a16="http://schemas.microsoft.com/office/drawing/2014/main" id="{A56C8D2C-7529-B7C0-F7F7-2EB541507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9016" r="11512" b="6317"/>
          <a:stretch/>
        </p:blipFill>
        <p:spPr bwMode="auto">
          <a:xfrm>
            <a:off x="3251855" y="1269000"/>
            <a:ext cx="2309999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SC07096">
            <a:extLst>
              <a:ext uri="{FF2B5EF4-FFF2-40B4-BE49-F238E27FC236}">
                <a16:creationId xmlns:a16="http://schemas.microsoft.com/office/drawing/2014/main" id="{DC7C0451-8AFC-69D8-3110-7A44EE7A8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r="7934"/>
          <a:stretch/>
        </p:blipFill>
        <p:spPr bwMode="auto">
          <a:xfrm>
            <a:off x="5912258" y="355626"/>
            <a:ext cx="2412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SC07099">
            <a:extLst>
              <a:ext uri="{FF2B5EF4-FFF2-40B4-BE49-F238E27FC236}">
                <a16:creationId xmlns:a16="http://schemas.microsoft.com/office/drawing/2014/main" id="{9C240371-E161-0DC4-230E-1CE36B854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r="5926" b="3182"/>
          <a:stretch/>
        </p:blipFill>
        <p:spPr bwMode="auto">
          <a:xfrm>
            <a:off x="8949268" y="1253066"/>
            <a:ext cx="2446866" cy="2091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07102">
            <a:extLst>
              <a:ext uri="{FF2B5EF4-FFF2-40B4-BE49-F238E27FC236}">
                <a16:creationId xmlns:a16="http://schemas.microsoft.com/office/drawing/2014/main" id="{91B9E3F5-EDC3-83C5-3E96-EDB9C2D7C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r="13276"/>
          <a:stretch/>
        </p:blipFill>
        <p:spPr bwMode="auto">
          <a:xfrm>
            <a:off x="520250" y="3699970"/>
            <a:ext cx="23368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07109">
            <a:extLst>
              <a:ext uri="{FF2B5EF4-FFF2-40B4-BE49-F238E27FC236}">
                <a16:creationId xmlns:a16="http://schemas.microsoft.com/office/drawing/2014/main" id="{B2C1FDBF-58A9-C033-BA7D-EC399A7BA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2744" r="10630"/>
          <a:stretch/>
        </p:blipFill>
        <p:spPr bwMode="auto">
          <a:xfrm>
            <a:off x="3297722" y="4126375"/>
            <a:ext cx="2218267" cy="2100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SC07110">
            <a:extLst>
              <a:ext uri="{FF2B5EF4-FFF2-40B4-BE49-F238E27FC236}">
                <a16:creationId xmlns:a16="http://schemas.microsoft.com/office/drawing/2014/main" id="{D1160DD6-F899-A44A-07A3-8BD8A20E8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r="7500"/>
          <a:stretch/>
        </p:blipFill>
        <p:spPr bwMode="auto">
          <a:xfrm>
            <a:off x="6091128" y="3581400"/>
            <a:ext cx="2283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SC07112">
            <a:extLst>
              <a:ext uri="{FF2B5EF4-FFF2-40B4-BE49-F238E27FC236}">
                <a16:creationId xmlns:a16="http://schemas.microsoft.com/office/drawing/2014/main" id="{793D0BE5-7391-7E9A-42C0-AE7DBBDB8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8125"/>
          <a:stretch/>
        </p:blipFill>
        <p:spPr bwMode="auto">
          <a:xfrm>
            <a:off x="8949268" y="4258732"/>
            <a:ext cx="2466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81E462-0BD2-4EFF-F05F-5F6713167090}"/>
              </a:ext>
            </a:extLst>
          </p:cNvPr>
          <p:cNvSpPr txBox="1"/>
          <p:nvPr/>
        </p:nvSpPr>
        <p:spPr>
          <a:xfrm>
            <a:off x="9135325" y="239213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NIGHTWEAR</a:t>
            </a:r>
          </a:p>
        </p:txBody>
      </p:sp>
    </p:spTree>
    <p:extLst>
      <p:ext uri="{BB962C8B-B14F-4D97-AF65-F5344CB8AC3E}">
        <p14:creationId xmlns:p14="http://schemas.microsoft.com/office/powerpoint/2010/main" val="537390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r of sweaters with stars on them&#10;&#10;Description automatically generated">
            <a:extLst>
              <a:ext uri="{FF2B5EF4-FFF2-40B4-BE49-F238E27FC236}">
                <a16:creationId xmlns:a16="http://schemas.microsoft.com/office/drawing/2014/main" id="{585DE7DA-2F77-8619-CB6C-3DF8BD996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989458"/>
            <a:ext cx="2879083" cy="2879083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shirt with rainbow text&#10;&#10;Description automatically generated">
            <a:extLst>
              <a:ext uri="{FF2B5EF4-FFF2-40B4-BE49-F238E27FC236}">
                <a16:creationId xmlns:a16="http://schemas.microsoft.com/office/drawing/2014/main" id="{745FB530-EA3D-15D2-2E21-D9F950AB5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989327"/>
            <a:ext cx="2880360" cy="288036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ie dye t-shirt&#10;&#10;Description automatically generated">
            <a:extLst>
              <a:ext uri="{FF2B5EF4-FFF2-40B4-BE49-F238E27FC236}">
                <a16:creationId xmlns:a16="http://schemas.microsoft.com/office/drawing/2014/main" id="{1D583024-C76B-A289-54DB-B06BC72D7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996021"/>
            <a:ext cx="2880360" cy="2865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47131A-0FFC-5DD5-C3B6-0D5808D1E7D2}"/>
              </a:ext>
            </a:extLst>
          </p:cNvPr>
          <p:cNvSpPr txBox="1"/>
          <p:nvPr/>
        </p:nvSpPr>
        <p:spPr>
          <a:xfrm>
            <a:off x="10287607" y="24263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30320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19">
        <p159:morph option="byObject"/>
      </p:transition>
    </mc:Choice>
    <mc:Fallback xmlns="">
      <p:transition spd="slow" advTm="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3" grpId="0" animBg="1"/>
      <p:bldP spid="55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4" descr="DSC07113">
            <a:extLst>
              <a:ext uri="{FF2B5EF4-FFF2-40B4-BE49-F238E27FC236}">
                <a16:creationId xmlns:a16="http://schemas.microsoft.com/office/drawing/2014/main" id="{5FFCD305-65E5-1BBD-672D-71FAEB0D6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t="11250" r="6355" b="3333"/>
          <a:stretch/>
        </p:blipFill>
        <p:spPr bwMode="auto">
          <a:xfrm>
            <a:off x="190799" y="979308"/>
            <a:ext cx="2908098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07115">
            <a:extLst>
              <a:ext uri="{FF2B5EF4-FFF2-40B4-BE49-F238E27FC236}">
                <a16:creationId xmlns:a16="http://schemas.microsoft.com/office/drawing/2014/main" id="{DD9D7B71-23BD-0ACF-8115-81A902AC8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2917" r="5208" b="11112"/>
          <a:stretch/>
        </p:blipFill>
        <p:spPr bwMode="auto">
          <a:xfrm>
            <a:off x="4058459" y="571626"/>
            <a:ext cx="355393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07117">
            <a:extLst>
              <a:ext uri="{FF2B5EF4-FFF2-40B4-BE49-F238E27FC236}">
                <a16:creationId xmlns:a16="http://schemas.microsoft.com/office/drawing/2014/main" id="{F8F40568-0336-1826-2B64-B469FEB53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t="16855" r="4750" b="17685"/>
          <a:stretch/>
        </p:blipFill>
        <p:spPr bwMode="auto">
          <a:xfrm>
            <a:off x="2674189" y="3429000"/>
            <a:ext cx="2908097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SC07119">
            <a:extLst>
              <a:ext uri="{FF2B5EF4-FFF2-40B4-BE49-F238E27FC236}">
                <a16:creationId xmlns:a16="http://schemas.microsoft.com/office/drawing/2014/main" id="{C5888BF8-24BA-DB7B-733F-4347201D0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-278" r="17291" b="-417"/>
          <a:stretch/>
        </p:blipFill>
        <p:spPr bwMode="auto">
          <a:xfrm>
            <a:off x="278927" y="4470399"/>
            <a:ext cx="2142124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J - A11">
            <a:extLst>
              <a:ext uri="{FF2B5EF4-FFF2-40B4-BE49-F238E27FC236}">
                <a16:creationId xmlns:a16="http://schemas.microsoft.com/office/drawing/2014/main" id="{C1A9DEF7-F1B8-D4DE-FE52-CBA2F9946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11528" r="3542" b="10277"/>
          <a:stretch/>
        </p:blipFill>
        <p:spPr bwMode="auto">
          <a:xfrm>
            <a:off x="8669770" y="1227692"/>
            <a:ext cx="2854422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J - A12">
            <a:extLst>
              <a:ext uri="{FF2B5EF4-FFF2-40B4-BE49-F238E27FC236}">
                <a16:creationId xmlns:a16="http://schemas.microsoft.com/office/drawing/2014/main" id="{2BD91F1E-6063-91F8-B680-E64BC2781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694" r="5000" b="5833"/>
          <a:stretch/>
        </p:blipFill>
        <p:spPr bwMode="auto">
          <a:xfrm>
            <a:off x="5835424" y="3982015"/>
            <a:ext cx="2721664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J - A32">
            <a:extLst>
              <a:ext uri="{FF2B5EF4-FFF2-40B4-BE49-F238E27FC236}">
                <a16:creationId xmlns:a16="http://schemas.microsoft.com/office/drawing/2014/main" id="{E0028B13-5C98-2268-D1D1-C148F8FA5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t="7839" r="10336" b="15333"/>
          <a:stretch/>
        </p:blipFill>
        <p:spPr bwMode="auto">
          <a:xfrm>
            <a:off x="8833327" y="4342374"/>
            <a:ext cx="2843265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64BC95-001A-6F30-C96B-F2FDCA794C07}"/>
              </a:ext>
            </a:extLst>
          </p:cNvPr>
          <p:cNvSpPr txBox="1"/>
          <p:nvPr/>
        </p:nvSpPr>
        <p:spPr>
          <a:xfrm>
            <a:off x="9163350" y="171516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NIGHTWEAR</a:t>
            </a:r>
          </a:p>
        </p:txBody>
      </p:sp>
    </p:spTree>
    <p:extLst>
      <p:ext uri="{BB962C8B-B14F-4D97-AF65-F5344CB8AC3E}">
        <p14:creationId xmlns:p14="http://schemas.microsoft.com/office/powerpoint/2010/main" val="79151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5" descr="J - A25">
            <a:extLst>
              <a:ext uri="{FF2B5EF4-FFF2-40B4-BE49-F238E27FC236}">
                <a16:creationId xmlns:a16="http://schemas.microsoft.com/office/drawing/2014/main" id="{318671FB-21CE-5CA1-95C9-D8B18893A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5139" r="2292" b="5555"/>
          <a:stretch/>
        </p:blipFill>
        <p:spPr bwMode="auto">
          <a:xfrm>
            <a:off x="630540" y="1424750"/>
            <a:ext cx="3280350" cy="2438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J - A27">
            <a:extLst>
              <a:ext uri="{FF2B5EF4-FFF2-40B4-BE49-F238E27FC236}">
                <a16:creationId xmlns:a16="http://schemas.microsoft.com/office/drawing/2014/main" id="{79814A61-657A-1801-529F-15C158199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3" r="15039"/>
          <a:stretch/>
        </p:blipFill>
        <p:spPr bwMode="auto">
          <a:xfrm>
            <a:off x="4514975" y="355626"/>
            <a:ext cx="2704704" cy="2839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07081">
            <a:extLst>
              <a:ext uri="{FF2B5EF4-FFF2-40B4-BE49-F238E27FC236}">
                <a16:creationId xmlns:a16="http://schemas.microsoft.com/office/drawing/2014/main" id="{9EBEBDC1-A369-55CC-C1B3-95A6D1C87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r="30326" b="10629"/>
          <a:stretch/>
        </p:blipFill>
        <p:spPr bwMode="auto">
          <a:xfrm>
            <a:off x="2693692" y="4410648"/>
            <a:ext cx="1549400" cy="215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SC07084">
            <a:extLst>
              <a:ext uri="{FF2B5EF4-FFF2-40B4-BE49-F238E27FC236}">
                <a16:creationId xmlns:a16="http://schemas.microsoft.com/office/drawing/2014/main" id="{A9743D22-DB80-9EFE-1F2F-0672F4617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t="1944" r="25833" b="3890"/>
          <a:stretch/>
        </p:blipFill>
        <p:spPr bwMode="auto">
          <a:xfrm>
            <a:off x="4913250" y="4410647"/>
            <a:ext cx="159292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SC07086">
            <a:extLst>
              <a:ext uri="{FF2B5EF4-FFF2-40B4-BE49-F238E27FC236}">
                <a16:creationId xmlns:a16="http://schemas.microsoft.com/office/drawing/2014/main" id="{D60439BB-EDBD-2365-EC01-1DC2E5760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279" r="28646" b="3612"/>
          <a:stretch/>
        </p:blipFill>
        <p:spPr bwMode="auto">
          <a:xfrm>
            <a:off x="7343293" y="4410649"/>
            <a:ext cx="160439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SC07090">
            <a:extLst>
              <a:ext uri="{FF2B5EF4-FFF2-40B4-BE49-F238E27FC236}">
                <a16:creationId xmlns:a16="http://schemas.microsoft.com/office/drawing/2014/main" id="{2609AEB5-8CE4-A1CF-E60B-4ECDA74FD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r="27386" b="-1914"/>
          <a:stretch/>
        </p:blipFill>
        <p:spPr bwMode="auto">
          <a:xfrm>
            <a:off x="440267" y="4410648"/>
            <a:ext cx="1583267" cy="2201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DSC07092">
            <a:extLst>
              <a:ext uri="{FF2B5EF4-FFF2-40B4-BE49-F238E27FC236}">
                <a16:creationId xmlns:a16="http://schemas.microsoft.com/office/drawing/2014/main" id="{29A3B26C-287D-B9BA-9D28-817A327CC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3195" r="25104"/>
          <a:stretch/>
        </p:blipFill>
        <p:spPr bwMode="auto">
          <a:xfrm>
            <a:off x="9925084" y="4410649"/>
            <a:ext cx="1645567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SC06624">
            <a:extLst>
              <a:ext uri="{FF2B5EF4-FFF2-40B4-BE49-F238E27FC236}">
                <a16:creationId xmlns:a16="http://schemas.microsoft.com/office/drawing/2014/main" id="{FB28B15F-C2B2-DFB2-9FFB-164F01BE9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4860"/>
          <a:stretch/>
        </p:blipFill>
        <p:spPr bwMode="auto">
          <a:xfrm>
            <a:off x="7945103" y="1269000"/>
            <a:ext cx="3286212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924B07-767E-3716-9037-1774EA37B0E8}"/>
              </a:ext>
            </a:extLst>
          </p:cNvPr>
          <p:cNvSpPr txBox="1"/>
          <p:nvPr/>
        </p:nvSpPr>
        <p:spPr>
          <a:xfrm>
            <a:off x="9110972" y="178011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NIGHTWEAR</a:t>
            </a:r>
          </a:p>
        </p:txBody>
      </p:sp>
    </p:spTree>
    <p:extLst>
      <p:ext uri="{BB962C8B-B14F-4D97-AF65-F5344CB8AC3E}">
        <p14:creationId xmlns:p14="http://schemas.microsoft.com/office/powerpoint/2010/main" val="1398712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A41FDF-99CF-6BC6-74D4-64BCF4BCF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8" y="1037163"/>
            <a:ext cx="2621816" cy="36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4D3117-D7A8-54DB-B316-8FEB71530F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48" y="2679668"/>
            <a:ext cx="2621816" cy="362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02529A-8D73-D67D-7EB0-248C0BD8B3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49" y="1037163"/>
            <a:ext cx="3145847" cy="362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4B5E59-38F0-CF72-2192-4C9AB9BAE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886" y="2679668"/>
            <a:ext cx="2400582" cy="3627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55B3C2-46C4-E8A4-5924-12E4A6AF0563}"/>
              </a:ext>
            </a:extLst>
          </p:cNvPr>
          <p:cNvSpPr txBox="1"/>
          <p:nvPr/>
        </p:nvSpPr>
        <p:spPr>
          <a:xfrm>
            <a:off x="6899122" y="235142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– KNITS &amp; WOVENS </a:t>
            </a:r>
          </a:p>
        </p:txBody>
      </p:sp>
    </p:spTree>
    <p:extLst>
      <p:ext uri="{BB962C8B-B14F-4D97-AF65-F5344CB8AC3E}">
        <p14:creationId xmlns:p14="http://schemas.microsoft.com/office/powerpoint/2010/main" val="1730168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BA5AC0-EE45-592B-85AB-71F416FB7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70" y="2759052"/>
            <a:ext cx="2474836" cy="3696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988BAE-D530-5519-F167-03102866F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30" y="1157312"/>
            <a:ext cx="2474836" cy="3740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F42405-A875-E0BD-8B6C-99102514A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64" y="2759052"/>
            <a:ext cx="2590795" cy="37491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ABE734-8A2E-DABC-1DA7-7723905500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8" y="1225045"/>
            <a:ext cx="2590795" cy="3740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00B1E9-C7B2-A0C3-F2D5-A7875CF0A218}"/>
              </a:ext>
            </a:extLst>
          </p:cNvPr>
          <p:cNvSpPr txBox="1"/>
          <p:nvPr/>
        </p:nvSpPr>
        <p:spPr>
          <a:xfrm>
            <a:off x="6844694" y="202574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– KNITS &amp; WOVENS </a:t>
            </a:r>
          </a:p>
        </p:txBody>
      </p:sp>
    </p:spTree>
    <p:extLst>
      <p:ext uri="{BB962C8B-B14F-4D97-AF65-F5344CB8AC3E}">
        <p14:creationId xmlns:p14="http://schemas.microsoft.com/office/powerpoint/2010/main" val="545610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88B748-8D30-ED83-9FD9-51A40322C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167" y="2328034"/>
            <a:ext cx="2853516" cy="4174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21423B-ED36-E1FB-E272-1ED10EA1B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5" y="1077841"/>
            <a:ext cx="2853516" cy="4174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Picture 5" descr="GCC 5">
            <a:extLst>
              <a:ext uri="{FF2B5EF4-FFF2-40B4-BE49-F238E27FC236}">
                <a16:creationId xmlns:a16="http://schemas.microsoft.com/office/drawing/2014/main" id="{35AFDBA8-17FF-1565-254A-5EDF452F3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382" y="1194197"/>
            <a:ext cx="3159767" cy="4814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77E484-E6BB-B945-8D13-22CEBD9319DD}"/>
              </a:ext>
            </a:extLst>
          </p:cNvPr>
          <p:cNvSpPr txBox="1"/>
          <p:nvPr/>
        </p:nvSpPr>
        <p:spPr>
          <a:xfrm>
            <a:off x="6968992" y="155571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– KNITS &amp; WOVENS </a:t>
            </a:r>
          </a:p>
        </p:txBody>
      </p:sp>
    </p:spTree>
    <p:extLst>
      <p:ext uri="{BB962C8B-B14F-4D97-AF65-F5344CB8AC3E}">
        <p14:creationId xmlns:p14="http://schemas.microsoft.com/office/powerpoint/2010/main" val="89193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52C509D-919B-3AE5-9934-D0D3C03A4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057" y="1790691"/>
            <a:ext cx="2571428" cy="3743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A80EB0-70F2-0B2D-D393-7BC11F1C8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57" y="387542"/>
            <a:ext cx="2571428" cy="3743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0E0DC-FC16-5041-1D92-EA4AD6818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8" y="1184567"/>
            <a:ext cx="2571428" cy="3886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BF32D9-8444-4AEE-0F1A-41234C4FA0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91" y="3025990"/>
            <a:ext cx="2571428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6ADE6-DAD5-3636-1B5A-E5C4E3B94B0F}"/>
              </a:ext>
            </a:extLst>
          </p:cNvPr>
          <p:cNvSpPr txBox="1"/>
          <p:nvPr/>
        </p:nvSpPr>
        <p:spPr>
          <a:xfrm>
            <a:off x="7062408" y="0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– KNITS &amp; WOVENS </a:t>
            </a:r>
          </a:p>
        </p:txBody>
      </p:sp>
    </p:spTree>
    <p:extLst>
      <p:ext uri="{BB962C8B-B14F-4D97-AF65-F5344CB8AC3E}">
        <p14:creationId xmlns:p14="http://schemas.microsoft.com/office/powerpoint/2010/main" val="1721619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2" descr="C:\Users\user\Desktop\Tanya\Mail Photo\Ladies lycra hoody set.jpeg">
            <a:extLst>
              <a:ext uri="{FF2B5EF4-FFF2-40B4-BE49-F238E27FC236}">
                <a16:creationId xmlns:a16="http://schemas.microsoft.com/office/drawing/2014/main" id="{385E9BDD-5C41-C15F-1039-446A95E2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65" y="1123890"/>
            <a:ext cx="3142611" cy="3961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15 (1).JPG">
            <a:extLst>
              <a:ext uri="{FF2B5EF4-FFF2-40B4-BE49-F238E27FC236}">
                <a16:creationId xmlns:a16="http://schemas.microsoft.com/office/drawing/2014/main" id="{81423E83-A4AB-0F54-94ED-41F694951349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633320" y="2387599"/>
            <a:ext cx="2526413" cy="3961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15 (1).JPG">
            <a:extLst>
              <a:ext uri="{FF2B5EF4-FFF2-40B4-BE49-F238E27FC236}">
                <a16:creationId xmlns:a16="http://schemas.microsoft.com/office/drawing/2014/main" id="{F192C17C-C196-D9A2-6B61-E75BDC00550E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8418098" y="1286932"/>
            <a:ext cx="2633528" cy="4005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6E0154-1965-A235-B882-4804639212DD}"/>
              </a:ext>
            </a:extLst>
          </p:cNvPr>
          <p:cNvSpPr txBox="1"/>
          <p:nvPr/>
        </p:nvSpPr>
        <p:spPr>
          <a:xfrm>
            <a:off x="9008305" y="126285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</a:t>
            </a:r>
          </a:p>
        </p:txBody>
      </p:sp>
    </p:spTree>
    <p:extLst>
      <p:ext uri="{BB962C8B-B14F-4D97-AF65-F5344CB8AC3E}">
        <p14:creationId xmlns:p14="http://schemas.microsoft.com/office/powerpoint/2010/main" val="1421147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5 (1).JPG">
            <a:extLst>
              <a:ext uri="{FF2B5EF4-FFF2-40B4-BE49-F238E27FC236}">
                <a16:creationId xmlns:a16="http://schemas.microsoft.com/office/drawing/2014/main" id="{241144CF-7C54-6D0B-BB0E-A7842F0047EA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257266" y="1020234"/>
            <a:ext cx="2133600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" name="Picture 7" descr="15 (1).JPG">
            <a:extLst>
              <a:ext uri="{FF2B5EF4-FFF2-40B4-BE49-F238E27FC236}">
                <a16:creationId xmlns:a16="http://schemas.microsoft.com/office/drawing/2014/main" id="{4E6842B9-5477-3A99-EF7A-3A28825D1C1E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299518" y="2383366"/>
            <a:ext cx="21336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15 (1).JPG">
            <a:extLst>
              <a:ext uri="{FF2B5EF4-FFF2-40B4-BE49-F238E27FC236}">
                <a16:creationId xmlns:a16="http://schemas.microsoft.com/office/drawing/2014/main" id="{27397424-934B-7282-2A57-E15A6A7009E9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82244" y="1020234"/>
            <a:ext cx="2158831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15 (1).JPG">
            <a:extLst>
              <a:ext uri="{FF2B5EF4-FFF2-40B4-BE49-F238E27FC236}">
                <a16:creationId xmlns:a16="http://schemas.microsoft.com/office/drawing/2014/main" id="{5A6D80F8-EC02-154D-40CD-BF8B50A4CFDB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9166968" y="2383366"/>
            <a:ext cx="21336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E44F7-4CE7-339D-5778-54DE1EEAF3AC}"/>
              </a:ext>
            </a:extLst>
          </p:cNvPr>
          <p:cNvSpPr txBox="1"/>
          <p:nvPr/>
        </p:nvSpPr>
        <p:spPr>
          <a:xfrm>
            <a:off x="9008305" y="264524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</a:t>
            </a:r>
          </a:p>
        </p:txBody>
      </p:sp>
    </p:spTree>
    <p:extLst>
      <p:ext uri="{BB962C8B-B14F-4D97-AF65-F5344CB8AC3E}">
        <p14:creationId xmlns:p14="http://schemas.microsoft.com/office/powerpoint/2010/main" val="34015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5 (1).JPG">
            <a:extLst>
              <a:ext uri="{FF2B5EF4-FFF2-40B4-BE49-F238E27FC236}">
                <a16:creationId xmlns:a16="http://schemas.microsoft.com/office/drawing/2014/main" id="{79C3AD2C-3318-01FC-79E7-B222AE44646F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384465" y="1087967"/>
            <a:ext cx="2209800" cy="384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15 (1).JPG">
            <a:extLst>
              <a:ext uri="{FF2B5EF4-FFF2-40B4-BE49-F238E27FC236}">
                <a16:creationId xmlns:a16="http://schemas.microsoft.com/office/drawing/2014/main" id="{23CA8C9B-70CC-88E9-CC2C-709B9516C29F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75563" y="1087967"/>
            <a:ext cx="21336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 descr="15 (1).JPG">
            <a:extLst>
              <a:ext uri="{FF2B5EF4-FFF2-40B4-BE49-F238E27FC236}">
                <a16:creationId xmlns:a16="http://schemas.microsoft.com/office/drawing/2014/main" id="{5F039C99-1EE8-0079-89C7-ADA767B83A80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657598" y="2334683"/>
            <a:ext cx="1972779" cy="377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15 (1).JPG">
            <a:extLst>
              <a:ext uri="{FF2B5EF4-FFF2-40B4-BE49-F238E27FC236}">
                <a16:creationId xmlns:a16="http://schemas.microsoft.com/office/drawing/2014/main" id="{BB0DABB9-E88A-5146-8407-540BC716ABB0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9541168" y="2296583"/>
            <a:ext cx="16764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2033C7-84E0-6700-4F7E-5D32F9631E4F}"/>
              </a:ext>
            </a:extLst>
          </p:cNvPr>
          <p:cNvSpPr txBox="1"/>
          <p:nvPr/>
        </p:nvSpPr>
        <p:spPr>
          <a:xfrm>
            <a:off x="9008305" y="158942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</a:t>
            </a:r>
          </a:p>
        </p:txBody>
      </p:sp>
    </p:spTree>
    <p:extLst>
      <p:ext uri="{BB962C8B-B14F-4D97-AF65-F5344CB8AC3E}">
        <p14:creationId xmlns:p14="http://schemas.microsoft.com/office/powerpoint/2010/main" val="776487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5 (1).JPG">
            <a:extLst>
              <a:ext uri="{FF2B5EF4-FFF2-40B4-BE49-F238E27FC236}">
                <a16:creationId xmlns:a16="http://schemas.microsoft.com/office/drawing/2014/main" id="{D474E170-5476-E62E-1EF6-AB6CE3BC8AEB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517565" y="1899210"/>
            <a:ext cx="2331966" cy="4571248"/>
          </a:xfrm>
          <a:prstGeom prst="rect">
            <a:avLst/>
          </a:prstGeom>
        </p:spPr>
      </p:pic>
      <p:pic>
        <p:nvPicPr>
          <p:cNvPr id="10" name="Picture 9" descr="15 (1).JPG">
            <a:extLst>
              <a:ext uri="{FF2B5EF4-FFF2-40B4-BE49-F238E27FC236}">
                <a16:creationId xmlns:a16="http://schemas.microsoft.com/office/drawing/2014/main" id="{438BC405-EFE8-C376-35BC-690C48138932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576732" y="1054100"/>
            <a:ext cx="2522068" cy="4593767"/>
          </a:xfrm>
          <a:prstGeom prst="rect">
            <a:avLst/>
          </a:prstGeom>
        </p:spPr>
      </p:pic>
      <p:pic>
        <p:nvPicPr>
          <p:cNvPr id="8" name="Picture 7" descr="15 (1).JPG">
            <a:extLst>
              <a:ext uri="{FF2B5EF4-FFF2-40B4-BE49-F238E27FC236}">
                <a16:creationId xmlns:a16="http://schemas.microsoft.com/office/drawing/2014/main" id="{4C9B3BFA-89CD-041C-D103-D803099A045D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8518391" y="1154635"/>
            <a:ext cx="1981625" cy="454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1145E-8E66-FEEB-8C96-5880C266C54C}"/>
              </a:ext>
            </a:extLst>
          </p:cNvPr>
          <p:cNvSpPr txBox="1"/>
          <p:nvPr/>
        </p:nvSpPr>
        <p:spPr>
          <a:xfrm>
            <a:off x="8884737" y="19159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</a:t>
            </a:r>
          </a:p>
        </p:txBody>
      </p:sp>
    </p:spTree>
    <p:extLst>
      <p:ext uri="{BB962C8B-B14F-4D97-AF65-F5344CB8AC3E}">
        <p14:creationId xmlns:p14="http://schemas.microsoft.com/office/powerpoint/2010/main" val="2207072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een sweater with a cartoon character on it&#10;&#10;Description automatically generated">
            <a:extLst>
              <a:ext uri="{FF2B5EF4-FFF2-40B4-BE49-F238E27FC236}">
                <a16:creationId xmlns:a16="http://schemas.microsoft.com/office/drawing/2014/main" id="{B2984B56-9470-C265-63ED-EB992A4FE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10293" r="18600" b="13190"/>
          <a:stretch/>
        </p:blipFill>
        <p:spPr>
          <a:xfrm>
            <a:off x="8022847" y="1899853"/>
            <a:ext cx="3343653" cy="2646748"/>
          </a:xfrm>
          <a:prstGeom prst="rect">
            <a:avLst/>
          </a:prstGeom>
        </p:spPr>
      </p:pic>
      <p:pic>
        <p:nvPicPr>
          <p:cNvPr id="15" name="Picture 14" descr="A pair of baby pants with a fox design&#10;&#10;Description automatically generated">
            <a:extLst>
              <a:ext uri="{FF2B5EF4-FFF2-40B4-BE49-F238E27FC236}">
                <a16:creationId xmlns:a16="http://schemas.microsoft.com/office/drawing/2014/main" id="{3D48AA3B-6321-9861-AAF1-A39D04B4E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38" y="1466628"/>
            <a:ext cx="2505766" cy="4273771"/>
          </a:xfrm>
          <a:prstGeom prst="rect">
            <a:avLst/>
          </a:prstGeom>
        </p:spPr>
      </p:pic>
      <p:pic>
        <p:nvPicPr>
          <p:cNvPr id="19" name="Picture 18" descr="A green polo shirt with blue text&#10;&#10;Description automatically generated">
            <a:extLst>
              <a:ext uri="{FF2B5EF4-FFF2-40B4-BE49-F238E27FC236}">
                <a16:creationId xmlns:a16="http://schemas.microsoft.com/office/drawing/2014/main" id="{43FB7ED9-75A5-26AE-52AA-CDEEAE771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466628"/>
            <a:ext cx="3188115" cy="35063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9465F1-EA66-1FEE-45BC-F52117A01E0B}"/>
              </a:ext>
            </a:extLst>
          </p:cNvPr>
          <p:cNvSpPr txBox="1"/>
          <p:nvPr/>
        </p:nvSpPr>
        <p:spPr>
          <a:xfrm>
            <a:off x="10287607" y="24263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803865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6">
        <p159:morph option="byObject"/>
      </p:transition>
    </mc:Choice>
    <mc:Fallback xmlns="">
      <p:transition spd="slow" advTm="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2AE1C-63EC-E684-B43E-6856AB7589A5}"/>
              </a:ext>
            </a:extLst>
          </p:cNvPr>
          <p:cNvSpPr txBox="1"/>
          <p:nvPr/>
        </p:nvSpPr>
        <p:spPr>
          <a:xfrm>
            <a:off x="9008305" y="202484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JACKET/ TOP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88867-2C95-77B1-7FDB-B3AF1AFE4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10198" r="29222"/>
          <a:stretch/>
        </p:blipFill>
        <p:spPr>
          <a:xfrm rot="10800000">
            <a:off x="3986073" y="3777605"/>
            <a:ext cx="3926328" cy="2962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7D4472-BE1E-DDC7-DFD4-5011958C3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r="20771"/>
          <a:stretch/>
        </p:blipFill>
        <p:spPr>
          <a:xfrm>
            <a:off x="7799937" y="878846"/>
            <a:ext cx="3926329" cy="27036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0CBB96-AC65-55AC-DC57-E3399E50EC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r="25031" b="3592"/>
          <a:stretch/>
        </p:blipFill>
        <p:spPr>
          <a:xfrm rot="5400000">
            <a:off x="699790" y="327663"/>
            <a:ext cx="2735101" cy="383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2AE1C-63EC-E684-B43E-6856AB7589A5}"/>
              </a:ext>
            </a:extLst>
          </p:cNvPr>
          <p:cNvSpPr txBox="1"/>
          <p:nvPr/>
        </p:nvSpPr>
        <p:spPr>
          <a:xfrm>
            <a:off x="10031624" y="148057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TEES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530C60-54A7-3D39-A6B1-ADB5A89D45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t="501" r="32642" b="-501"/>
          <a:stretch/>
        </p:blipFill>
        <p:spPr>
          <a:xfrm rot="5400000">
            <a:off x="4796382" y="707253"/>
            <a:ext cx="3009091" cy="30569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F05FA4-0A32-F8C1-31E6-41A5D4D32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t="-499" r="33744" b="499"/>
          <a:stretch/>
        </p:blipFill>
        <p:spPr>
          <a:xfrm rot="5400000">
            <a:off x="313115" y="789487"/>
            <a:ext cx="2950783" cy="29507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C8B397-FECD-7018-9731-9E6EB0FCD8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26211"/>
          <a:stretch/>
        </p:blipFill>
        <p:spPr>
          <a:xfrm>
            <a:off x="2039576" y="3927617"/>
            <a:ext cx="3878021" cy="2792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9E343B-4479-D9C6-03E6-388FF3AF10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82" y="1539613"/>
            <a:ext cx="3389284" cy="42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54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2AE1C-63EC-E684-B43E-6856AB7589A5}"/>
              </a:ext>
            </a:extLst>
          </p:cNvPr>
          <p:cNvSpPr txBox="1"/>
          <p:nvPr/>
        </p:nvSpPr>
        <p:spPr>
          <a:xfrm>
            <a:off x="9794722" y="19159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TEES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9174E9-6467-BCB8-01B3-6B9A95FCF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3" y="2113475"/>
            <a:ext cx="4393721" cy="32952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7764C4-9EC8-3406-4F2C-A896771BA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35" y="893621"/>
            <a:ext cx="3682107" cy="27028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83BB90-85A7-45ED-9AED-715C91F48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30" y="2113475"/>
            <a:ext cx="3078351" cy="34019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31EC8F4-E3D1-047F-CD43-402E86B4F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56" y="4360714"/>
            <a:ext cx="3682108" cy="23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90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ycra jercy">
            <a:extLst>
              <a:ext uri="{FF2B5EF4-FFF2-40B4-BE49-F238E27FC236}">
                <a16:creationId xmlns:a16="http://schemas.microsoft.com/office/drawing/2014/main" id="{A518B889-BCA3-9C46-FC52-C96F12C8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3" y="1045368"/>
            <a:ext cx="2407590" cy="3562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3" descr="DSC04175">
            <a:extLst>
              <a:ext uri="{FF2B5EF4-FFF2-40B4-BE49-F238E27FC236}">
                <a16:creationId xmlns:a16="http://schemas.microsoft.com/office/drawing/2014/main" id="{5843B561-6FA0-87BB-9500-16587B50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42" y="2826545"/>
            <a:ext cx="2407590" cy="3562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SDC10670">
            <a:extLst>
              <a:ext uri="{FF2B5EF4-FFF2-40B4-BE49-F238E27FC236}">
                <a16:creationId xmlns:a16="http://schemas.microsoft.com/office/drawing/2014/main" id="{F4195EFE-80C9-D8DE-4BF8-9B437BB7B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r="11596"/>
          <a:stretch/>
        </p:blipFill>
        <p:spPr bwMode="auto">
          <a:xfrm>
            <a:off x="6163806" y="1417901"/>
            <a:ext cx="2407590" cy="3570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nighty 1">
            <a:extLst>
              <a:ext uri="{FF2B5EF4-FFF2-40B4-BE49-F238E27FC236}">
                <a16:creationId xmlns:a16="http://schemas.microsoft.com/office/drawing/2014/main" id="{783FFF5D-D0E5-87C8-FA49-59BAFE19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30" y="2171434"/>
            <a:ext cx="2407590" cy="3562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120D29-736F-CF9C-3E3E-7281C90151C8}"/>
              </a:ext>
            </a:extLst>
          </p:cNvPr>
          <p:cNvSpPr txBox="1"/>
          <p:nvPr/>
        </p:nvSpPr>
        <p:spPr>
          <a:xfrm>
            <a:off x="6975322" y="235142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– KNITS &amp; WOVENS </a:t>
            </a:r>
          </a:p>
        </p:txBody>
      </p:sp>
    </p:spTree>
    <p:extLst>
      <p:ext uri="{BB962C8B-B14F-4D97-AF65-F5344CB8AC3E}">
        <p14:creationId xmlns:p14="http://schemas.microsoft.com/office/powerpoint/2010/main" val="3445729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010289-4409-576B-96AB-114D018C9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9945" r="13683" b="9396"/>
          <a:stretch/>
        </p:blipFill>
        <p:spPr>
          <a:xfrm>
            <a:off x="638468" y="939798"/>
            <a:ext cx="3217335" cy="2489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CA5B32B-0A8D-EC14-82AE-3EE2410FF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728" y="939799"/>
            <a:ext cx="3217335" cy="248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91926-D448-1547-BED1-A79FF794D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97" y="939800"/>
            <a:ext cx="3217335" cy="248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5B56A2-E16B-1710-E421-53A222E4BE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t="17873" r="11122"/>
          <a:stretch/>
        </p:blipFill>
        <p:spPr>
          <a:xfrm>
            <a:off x="6524343" y="3981258"/>
            <a:ext cx="3241180" cy="248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 descr="DSC07005">
            <a:extLst>
              <a:ext uri="{FF2B5EF4-FFF2-40B4-BE49-F238E27FC236}">
                <a16:creationId xmlns:a16="http://schemas.microsoft.com/office/drawing/2014/main" id="{AB361997-3AF4-7A48-7523-6A55594CC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t="10279" b="11256"/>
          <a:stretch/>
        </p:blipFill>
        <p:spPr bwMode="auto">
          <a:xfrm>
            <a:off x="2247135" y="3981258"/>
            <a:ext cx="3244562" cy="248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372273-AB42-3A6D-C735-3CE9EB14EC39}"/>
              </a:ext>
            </a:extLst>
          </p:cNvPr>
          <p:cNvSpPr txBox="1"/>
          <p:nvPr/>
        </p:nvSpPr>
        <p:spPr>
          <a:xfrm>
            <a:off x="6752931" y="187485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SHORTS – KNITS &amp; WOVENS </a:t>
            </a:r>
          </a:p>
        </p:txBody>
      </p:sp>
    </p:spTree>
    <p:extLst>
      <p:ext uri="{BB962C8B-B14F-4D97-AF65-F5344CB8AC3E}">
        <p14:creationId xmlns:p14="http://schemas.microsoft.com/office/powerpoint/2010/main" val="281578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B45DB-5D71-04E9-9353-6A0CE974D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8" t="10171" r="20845" b="5542"/>
          <a:stretch/>
        </p:blipFill>
        <p:spPr>
          <a:xfrm>
            <a:off x="570439" y="1018647"/>
            <a:ext cx="2489149" cy="5134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0A2BB-63AB-1460-49E9-CE3BB7597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45" t="3014" r="21536"/>
          <a:stretch/>
        </p:blipFill>
        <p:spPr>
          <a:xfrm>
            <a:off x="3889892" y="1441981"/>
            <a:ext cx="2901999" cy="5134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34F79-9DA1-900D-A572-5238D53EDB84}"/>
              </a:ext>
            </a:extLst>
          </p:cNvPr>
          <p:cNvSpPr txBox="1"/>
          <p:nvPr/>
        </p:nvSpPr>
        <p:spPr>
          <a:xfrm>
            <a:off x="6235094" y="281358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 SETS – KNITS &amp; WOVENS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B1E390-2563-EC67-86DC-4A42FCEDF4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70" t="4698" r="17661" b="10650"/>
          <a:stretch/>
        </p:blipFill>
        <p:spPr>
          <a:xfrm>
            <a:off x="8198945" y="1499752"/>
            <a:ext cx="2662517" cy="4553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499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Picture 5" descr="Photo-0027">
            <a:extLst>
              <a:ext uri="{FF2B5EF4-FFF2-40B4-BE49-F238E27FC236}">
                <a16:creationId xmlns:a16="http://schemas.microsoft.com/office/drawing/2014/main" id="{1B292499-3475-158E-EFEA-4F5F3C05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7" y="878847"/>
            <a:ext cx="2705100" cy="4375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GCC 4">
            <a:extLst>
              <a:ext uri="{FF2B5EF4-FFF2-40B4-BE49-F238E27FC236}">
                <a16:creationId xmlns:a16="http://schemas.microsoft.com/office/drawing/2014/main" id="{ACE27510-9CD8-0CD3-DD22-71B2BD8E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2" y="2241980"/>
            <a:ext cx="2705099" cy="4375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GCC 16">
            <a:extLst>
              <a:ext uri="{FF2B5EF4-FFF2-40B4-BE49-F238E27FC236}">
                <a16:creationId xmlns:a16="http://schemas.microsoft.com/office/drawing/2014/main" id="{F12E0B6D-D56E-2DC7-B07E-F4E8891F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05" y="387542"/>
            <a:ext cx="2376488" cy="4375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GCC 5">
            <a:extLst>
              <a:ext uri="{FF2B5EF4-FFF2-40B4-BE49-F238E27FC236}">
                <a16:creationId xmlns:a16="http://schemas.microsoft.com/office/drawing/2014/main" id="{B379B486-6B8E-0312-D763-BE806BBE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78" y="1547712"/>
            <a:ext cx="2376488" cy="4367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E9ED3E-7F8F-DE02-C129-699B326FB83F}"/>
              </a:ext>
            </a:extLst>
          </p:cNvPr>
          <p:cNvSpPr txBox="1"/>
          <p:nvPr/>
        </p:nvSpPr>
        <p:spPr>
          <a:xfrm>
            <a:off x="9168008" y="187487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NIGHT WEAR</a:t>
            </a:r>
          </a:p>
        </p:txBody>
      </p:sp>
    </p:spTree>
    <p:extLst>
      <p:ext uri="{BB962C8B-B14F-4D97-AF65-F5344CB8AC3E}">
        <p14:creationId xmlns:p14="http://schemas.microsoft.com/office/powerpoint/2010/main" val="407803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34F79-9DA1-900D-A572-5238D53EDB84}"/>
              </a:ext>
            </a:extLst>
          </p:cNvPr>
          <p:cNvSpPr txBox="1"/>
          <p:nvPr/>
        </p:nvSpPr>
        <p:spPr>
          <a:xfrm>
            <a:off x="10039548" y="223866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Tee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A1141C-4469-D8DB-957D-AF891118E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63" y="3897826"/>
            <a:ext cx="2576087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74509A-441B-8D17-10A3-E4EEE79BB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637" y="889301"/>
            <a:ext cx="27432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07DFC8-DF80-9285-6213-6A89F8DDAA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r="5171"/>
          <a:stretch/>
        </p:blipFill>
        <p:spPr>
          <a:xfrm>
            <a:off x="6009557" y="889301"/>
            <a:ext cx="259329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567C70-4BB5-CF3F-26E7-75224506AA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/>
          <a:stretch/>
        </p:blipFill>
        <p:spPr>
          <a:xfrm>
            <a:off x="8983066" y="3897826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DB6EB2-334E-D6B6-A0BF-A912D9FD6D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23" y="3897826"/>
            <a:ext cx="2576088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D530A0-52FB-0F55-228E-7CDBD31052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t="14598" r="7599" b="3425"/>
          <a:stretch/>
        </p:blipFill>
        <p:spPr>
          <a:xfrm>
            <a:off x="2966524" y="889301"/>
            <a:ext cx="2593290" cy="274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AD2F56-BD38-1CF9-0EB5-884425A28B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2" y="833236"/>
            <a:ext cx="2356852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5E07C0-085C-70F0-AA48-5EBF36B4FB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4" y="3897826"/>
            <a:ext cx="222694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18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2AE1C-63EC-E684-B43E-6856AB7589A5}"/>
              </a:ext>
            </a:extLst>
          </p:cNvPr>
          <p:cNvSpPr txBox="1"/>
          <p:nvPr/>
        </p:nvSpPr>
        <p:spPr>
          <a:xfrm>
            <a:off x="9805608" y="169828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TEES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EC6E14-934D-5A9F-FF97-C90A29DC83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r="40755"/>
          <a:stretch/>
        </p:blipFill>
        <p:spPr>
          <a:xfrm rot="5400000">
            <a:off x="75930" y="3652842"/>
            <a:ext cx="3123666" cy="3039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5CC900-3BAD-C12C-C00B-C8C0FE485C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5" r="16604"/>
          <a:stretch/>
        </p:blipFill>
        <p:spPr>
          <a:xfrm rot="5400000">
            <a:off x="9003528" y="1036714"/>
            <a:ext cx="3124671" cy="2671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DD232F-1D45-E2D2-77A3-29095C5220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r="29559"/>
          <a:stretch/>
        </p:blipFill>
        <p:spPr>
          <a:xfrm rot="5400000">
            <a:off x="3220570" y="871902"/>
            <a:ext cx="3100409" cy="2976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4AB57D-EF45-EA89-EF2B-0DADA1371D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r="36730"/>
          <a:stretch/>
        </p:blipFill>
        <p:spPr>
          <a:xfrm rot="5400000">
            <a:off x="6194455" y="3837191"/>
            <a:ext cx="3100409" cy="26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46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2AE1C-63EC-E684-B43E-6856AB7589A5}"/>
              </a:ext>
            </a:extLst>
          </p:cNvPr>
          <p:cNvSpPr txBox="1"/>
          <p:nvPr/>
        </p:nvSpPr>
        <p:spPr>
          <a:xfrm>
            <a:off x="9587894" y="187487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DRESS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7474CE-ABC4-B8CC-4CF0-F42F14A6A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17" y="387542"/>
            <a:ext cx="3025347" cy="3430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98E046-9D32-740D-F647-2FFF4A6DA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70" y="3329992"/>
            <a:ext cx="3025347" cy="34368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63C21A-32D0-B7CC-324F-6DE23069E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5" y="919500"/>
            <a:ext cx="3025347" cy="34368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3C0C51-F9A1-0822-F651-4830CBA89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088" y="3350318"/>
            <a:ext cx="3025347" cy="33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93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shirt with pink and yellow text&#10;&#10;Description automatically generated">
            <a:extLst>
              <a:ext uri="{FF2B5EF4-FFF2-40B4-BE49-F238E27FC236}">
                <a16:creationId xmlns:a16="http://schemas.microsoft.com/office/drawing/2014/main" id="{3AA1D6EE-F3E1-B371-E2A6-1D94E97E4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5" y="1685206"/>
            <a:ext cx="3069771" cy="3069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CDF5C-159D-4A09-F684-EBEE7A767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03" y="1685205"/>
            <a:ext cx="3161158" cy="3069771"/>
          </a:xfrm>
          <a:prstGeom prst="rect">
            <a:avLst/>
          </a:prstGeom>
        </p:spPr>
      </p:pic>
      <p:pic>
        <p:nvPicPr>
          <p:cNvPr id="11" name="Picture 10" descr="A white tank top with writing on it&#10;&#10;Description automatically generated">
            <a:extLst>
              <a:ext uri="{FF2B5EF4-FFF2-40B4-BE49-F238E27FC236}">
                <a16:creationId xmlns:a16="http://schemas.microsoft.com/office/drawing/2014/main" id="{F5D8BF5C-91AE-5001-B322-DA0C367F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35" y="1839790"/>
            <a:ext cx="2749572" cy="2760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9AD535-3CF1-0525-E820-5A490700BC91}"/>
              </a:ext>
            </a:extLst>
          </p:cNvPr>
          <p:cNvSpPr txBox="1"/>
          <p:nvPr/>
        </p:nvSpPr>
        <p:spPr>
          <a:xfrm>
            <a:off x="10287607" y="24263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2139997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42">
        <p159:morph option="byObject"/>
      </p:transition>
    </mc:Choice>
    <mc:Fallback xmlns="">
      <p:transition spd="slow" advTm="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ress on a white background&#10;&#10;Description automatically generated">
            <a:extLst>
              <a:ext uri="{FF2B5EF4-FFF2-40B4-BE49-F238E27FC236}">
                <a16:creationId xmlns:a16="http://schemas.microsoft.com/office/drawing/2014/main" id="{9BFC9561-9900-4064-6ECD-7109B833A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6" y="1570812"/>
            <a:ext cx="2893021" cy="3305721"/>
          </a:xfrm>
          <a:prstGeom prst="rect">
            <a:avLst/>
          </a:prstGeom>
        </p:spPr>
      </p:pic>
      <p:pic>
        <p:nvPicPr>
          <p:cNvPr id="9" name="Picture 8" descr="A white dress with red flowers&#10;&#10;Description automatically generated">
            <a:extLst>
              <a:ext uri="{FF2B5EF4-FFF2-40B4-BE49-F238E27FC236}">
                <a16:creationId xmlns:a16="http://schemas.microsoft.com/office/drawing/2014/main" id="{ECF86677-D329-96D3-4DA7-2569777F2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30" y="1418079"/>
            <a:ext cx="2560321" cy="3516086"/>
          </a:xfrm>
          <a:prstGeom prst="rect">
            <a:avLst/>
          </a:prstGeom>
        </p:spPr>
      </p:pic>
      <p:pic>
        <p:nvPicPr>
          <p:cNvPr id="14" name="Picture 13" descr="A grey dress with lace trim&#10;&#10;Description automatically generated">
            <a:extLst>
              <a:ext uri="{FF2B5EF4-FFF2-40B4-BE49-F238E27FC236}">
                <a16:creationId xmlns:a16="http://schemas.microsoft.com/office/drawing/2014/main" id="{656BB6CA-5B66-4E28-01BF-B1101DF3B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54" y="1785290"/>
            <a:ext cx="2537897" cy="2876764"/>
          </a:xfrm>
          <a:prstGeom prst="rect">
            <a:avLst/>
          </a:prstGeom>
        </p:spPr>
      </p:pic>
      <p:pic>
        <p:nvPicPr>
          <p:cNvPr id="16" name="Picture 15" descr="A black tank top with a lace back&#10;&#10;Description automatically generated">
            <a:extLst>
              <a:ext uri="{FF2B5EF4-FFF2-40B4-BE49-F238E27FC236}">
                <a16:creationId xmlns:a16="http://schemas.microsoft.com/office/drawing/2014/main" id="{84C94A94-B1F7-94B7-2565-5407D338F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671" y="1722879"/>
            <a:ext cx="2855823" cy="32112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CE35C0-B487-6C2D-BDA9-2F8847D5A2F4}"/>
              </a:ext>
            </a:extLst>
          </p:cNvPr>
          <p:cNvSpPr txBox="1"/>
          <p:nvPr/>
        </p:nvSpPr>
        <p:spPr>
          <a:xfrm>
            <a:off x="9587894" y="187487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DRESS </a:t>
            </a:r>
          </a:p>
        </p:txBody>
      </p:sp>
    </p:spTree>
    <p:extLst>
      <p:ext uri="{BB962C8B-B14F-4D97-AF65-F5344CB8AC3E}">
        <p14:creationId xmlns:p14="http://schemas.microsoft.com/office/powerpoint/2010/main" val="1756680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dress with a floral design&#10;&#10;Description automatically generated">
            <a:extLst>
              <a:ext uri="{FF2B5EF4-FFF2-40B4-BE49-F238E27FC236}">
                <a16:creationId xmlns:a16="http://schemas.microsoft.com/office/drawing/2014/main" id="{F3E8069C-9B61-69C6-1288-4AF898BA5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988524"/>
            <a:ext cx="2880360" cy="488196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dress with silver studs&#10;&#10;Description automatically generated">
            <a:extLst>
              <a:ext uri="{FF2B5EF4-FFF2-40B4-BE49-F238E27FC236}">
                <a16:creationId xmlns:a16="http://schemas.microsoft.com/office/drawing/2014/main" id="{C6D618E5-2807-A650-81E8-06F1FDD51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161000"/>
            <a:ext cx="2880360" cy="4535999"/>
          </a:xfrm>
          <a:prstGeom prst="rect">
            <a:avLst/>
          </a:prstGeom>
        </p:spPr>
      </p:pic>
      <p:pic>
        <p:nvPicPr>
          <p:cNvPr id="13" name="Picture 12" descr="A black dress with zippers&#10;&#10;Description automatically generated">
            <a:extLst>
              <a:ext uri="{FF2B5EF4-FFF2-40B4-BE49-F238E27FC236}">
                <a16:creationId xmlns:a16="http://schemas.microsoft.com/office/drawing/2014/main" id="{C20CDD6A-E464-3740-9E60-6F030ECAB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1" y="988524"/>
            <a:ext cx="288036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10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en dress with black buttons&#10;&#10;Description automatically generated">
            <a:extLst>
              <a:ext uri="{FF2B5EF4-FFF2-40B4-BE49-F238E27FC236}">
                <a16:creationId xmlns:a16="http://schemas.microsoft.com/office/drawing/2014/main" id="{86B3CE39-0E22-DFB9-F85E-0A00F61AA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78" y="965199"/>
            <a:ext cx="2870327" cy="49276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ey hoodie with a black string&#10;&#10;Description automatically generated">
            <a:extLst>
              <a:ext uri="{FF2B5EF4-FFF2-40B4-BE49-F238E27FC236}">
                <a16:creationId xmlns:a16="http://schemas.microsoft.com/office/drawing/2014/main" id="{6FA75B95-6513-9A68-681E-8F8923AA2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582615"/>
            <a:ext cx="2880360" cy="3692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CADDBE-F142-7763-AFF2-55FAE5B9F210}"/>
              </a:ext>
            </a:extLst>
          </p:cNvPr>
          <p:cNvSpPr txBox="1"/>
          <p:nvPr/>
        </p:nvSpPr>
        <p:spPr>
          <a:xfrm>
            <a:off x="9587894" y="187487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DRESS </a:t>
            </a:r>
          </a:p>
        </p:txBody>
      </p:sp>
      <p:pic>
        <p:nvPicPr>
          <p:cNvPr id="10" name="Picture 9" descr="A grey and white shirt&#10;&#10;Description automatically generated">
            <a:extLst>
              <a:ext uri="{FF2B5EF4-FFF2-40B4-BE49-F238E27FC236}">
                <a16:creationId xmlns:a16="http://schemas.microsoft.com/office/drawing/2014/main" id="{0A705887-89FF-8B49-B1B8-2CD75A9CC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10" y="1117599"/>
            <a:ext cx="2784093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25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shirt with cut out sleeves&#10;&#10;Description automatically generated">
            <a:extLst>
              <a:ext uri="{FF2B5EF4-FFF2-40B4-BE49-F238E27FC236}">
                <a16:creationId xmlns:a16="http://schemas.microsoft.com/office/drawing/2014/main" id="{4CD432D8-EEC2-7507-B70D-BD0C2BE5D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33" y="1801128"/>
            <a:ext cx="3046301" cy="2220538"/>
          </a:xfrm>
          <a:prstGeom prst="rect">
            <a:avLst/>
          </a:prstGeom>
        </p:spPr>
      </p:pic>
      <p:pic>
        <p:nvPicPr>
          <p:cNvPr id="4" name="Picture 3" descr="A white shirt on a swinger&#10;&#10;Description automatically generated">
            <a:extLst>
              <a:ext uri="{FF2B5EF4-FFF2-40B4-BE49-F238E27FC236}">
                <a16:creationId xmlns:a16="http://schemas.microsoft.com/office/drawing/2014/main" id="{BB6E0D56-8611-D296-9D14-EC8AC6BB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6" y="1364397"/>
            <a:ext cx="2791474" cy="35757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27FDB6-BEE7-23EC-15AB-D0665D2A5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09" y="1641162"/>
            <a:ext cx="3250694" cy="2693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27CE91-EAA4-1F83-E7A6-E44482421DCB}"/>
              </a:ext>
            </a:extLst>
          </p:cNvPr>
          <p:cNvSpPr txBox="1"/>
          <p:nvPr/>
        </p:nvSpPr>
        <p:spPr>
          <a:xfrm>
            <a:off x="10023322" y="162567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WOMEN’S TEES </a:t>
            </a:r>
          </a:p>
        </p:txBody>
      </p:sp>
    </p:spTree>
    <p:extLst>
      <p:ext uri="{BB962C8B-B14F-4D97-AF65-F5344CB8AC3E}">
        <p14:creationId xmlns:p14="http://schemas.microsoft.com/office/powerpoint/2010/main" val="2641568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F77059-97C1-7BCB-89F5-F5253E3A3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85" y="1675699"/>
            <a:ext cx="2697255" cy="27080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B0D45-BB9C-60A8-EDAC-C32BDEAB7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63" y="1586778"/>
            <a:ext cx="2874386" cy="2885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E12A34-F7BD-7086-9991-DB218C772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95" y="1324819"/>
            <a:ext cx="3071220" cy="30589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5D9C5E-C44A-BBED-76F5-A17392B9C021}"/>
              </a:ext>
            </a:extLst>
          </p:cNvPr>
          <p:cNvSpPr txBox="1"/>
          <p:nvPr/>
        </p:nvSpPr>
        <p:spPr>
          <a:xfrm>
            <a:off x="10287607" y="24263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376901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">
        <p159:morph option="byObject"/>
      </p:transition>
    </mc:Choice>
    <mc:Fallback xmlns="">
      <p:transition spd="slow" advTm="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utoShape 2" descr="blob:https://web.whatsapp.com/f7f78b21-e646-4fc9-a42f-39c825654b47"/>
          <p:cNvSpPr>
            <a:spLocks noChangeAspect="1" noChangeArrowheads="1"/>
          </p:cNvSpPr>
          <p:nvPr/>
        </p:nvSpPr>
        <p:spPr bwMode="auto">
          <a:xfrm>
            <a:off x="155575" y="-144463"/>
            <a:ext cx="3083596" cy="30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8" y="1255059"/>
            <a:ext cx="3679773" cy="27598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65" y="1820485"/>
            <a:ext cx="2586477" cy="34486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23" y="1255059"/>
            <a:ext cx="3724866" cy="27936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EC3CAE-5842-B24C-713D-E0C83217884C}"/>
              </a:ext>
            </a:extLst>
          </p:cNvPr>
          <p:cNvSpPr txBox="1"/>
          <p:nvPr/>
        </p:nvSpPr>
        <p:spPr>
          <a:xfrm>
            <a:off x="10525874" y="23940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41783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76670" y="0"/>
            <a:ext cx="123568" cy="6858000"/>
          </a:xfrm>
          <a:prstGeom prst="rect">
            <a:avLst/>
          </a:prstGeom>
          <a:solidFill>
            <a:srgbClr val="1B8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5" y="1364334"/>
            <a:ext cx="3097000" cy="412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29" y="1981200"/>
            <a:ext cx="3516604" cy="263745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8" y="1364334"/>
            <a:ext cx="3209736" cy="42796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AE040D-67BB-4C74-681C-89D132B8D2DD}"/>
              </a:ext>
            </a:extLst>
          </p:cNvPr>
          <p:cNvSpPr txBox="1"/>
          <p:nvPr/>
        </p:nvSpPr>
        <p:spPr>
          <a:xfrm>
            <a:off x="10525874" y="239409"/>
            <a:ext cx="638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9999"/>
                </a:solidFill>
                <a:latin typeface="Aptos" panose="020B0004020202020204" pitchFamily="34" charset="0"/>
              </a:rPr>
              <a:t>KIDS WEAR</a:t>
            </a:r>
          </a:p>
        </p:txBody>
      </p:sp>
    </p:spTree>
    <p:extLst>
      <p:ext uri="{BB962C8B-B14F-4D97-AF65-F5344CB8AC3E}">
        <p14:creationId xmlns:p14="http://schemas.microsoft.com/office/powerpoint/2010/main" val="34104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221</Words>
  <Application>Microsoft Office PowerPoint</Application>
  <PresentationFormat>Widescreen</PresentationFormat>
  <Paragraphs>96</Paragraphs>
  <Slides>63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Dishant Jain</dc:creator>
  <cp:lastModifiedBy>Dishant Jain</cp:lastModifiedBy>
  <cp:revision>13</cp:revision>
  <dcterms:created xsi:type="dcterms:W3CDTF">2024-05-13T09:25:00Z</dcterms:created>
  <dcterms:modified xsi:type="dcterms:W3CDTF">2026-02-23T15:18:06Z</dcterms:modified>
</cp:coreProperties>
</file>